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9"/>
  </p:notesMasterIdLst>
  <p:sldIdLst>
    <p:sldId id="436" r:id="rId5"/>
    <p:sldId id="269" r:id="rId6"/>
    <p:sldId id="393" r:id="rId7"/>
    <p:sldId id="386" r:id="rId8"/>
    <p:sldId id="387" r:id="rId9"/>
    <p:sldId id="388" r:id="rId10"/>
    <p:sldId id="361" r:id="rId11"/>
    <p:sldId id="390" r:id="rId12"/>
    <p:sldId id="366" r:id="rId13"/>
    <p:sldId id="365" r:id="rId14"/>
    <p:sldId id="261" r:id="rId15"/>
    <p:sldId id="270" r:id="rId16"/>
    <p:sldId id="363" r:id="rId17"/>
    <p:sldId id="362" r:id="rId18"/>
    <p:sldId id="357" r:id="rId19"/>
    <p:sldId id="273" r:id="rId20"/>
    <p:sldId id="291" r:id="rId21"/>
    <p:sldId id="292" r:id="rId22"/>
    <p:sldId id="364" r:id="rId23"/>
    <p:sldId id="395" r:id="rId24"/>
    <p:sldId id="392" r:id="rId25"/>
    <p:sldId id="404" r:id="rId26"/>
    <p:sldId id="394" r:id="rId27"/>
    <p:sldId id="405" r:id="rId28"/>
    <p:sldId id="406" r:id="rId29"/>
    <p:sldId id="407" r:id="rId30"/>
    <p:sldId id="369" r:id="rId31"/>
    <p:sldId id="268" r:id="rId32"/>
    <p:sldId id="382" r:id="rId33"/>
    <p:sldId id="384" r:id="rId34"/>
    <p:sldId id="430" r:id="rId35"/>
    <p:sldId id="431" r:id="rId36"/>
    <p:sldId id="275" r:id="rId37"/>
    <p:sldId id="276" r:id="rId38"/>
    <p:sldId id="277" r:id="rId39"/>
    <p:sldId id="408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  <p:sldId id="293" r:id="rId51"/>
    <p:sldId id="401" r:id="rId52"/>
    <p:sldId id="420" r:id="rId53"/>
    <p:sldId id="402" r:id="rId54"/>
    <p:sldId id="403" r:id="rId55"/>
    <p:sldId id="374" r:id="rId56"/>
    <p:sldId id="421" r:id="rId57"/>
    <p:sldId id="432" r:id="rId58"/>
    <p:sldId id="433" r:id="rId59"/>
    <p:sldId id="434" r:id="rId60"/>
    <p:sldId id="424" r:id="rId61"/>
    <p:sldId id="396" r:id="rId62"/>
    <p:sldId id="435" r:id="rId63"/>
    <p:sldId id="266" r:id="rId64"/>
    <p:sldId id="274" r:id="rId65"/>
    <p:sldId id="287" r:id="rId66"/>
    <p:sldId id="397" r:id="rId67"/>
    <p:sldId id="409" r:id="rId68"/>
    <p:sldId id="375" r:id="rId69"/>
    <p:sldId id="428" r:id="rId70"/>
    <p:sldId id="371" r:id="rId71"/>
    <p:sldId id="372" r:id="rId72"/>
    <p:sldId id="376" r:id="rId73"/>
    <p:sldId id="426" r:id="rId74"/>
    <p:sldId id="427" r:id="rId75"/>
    <p:sldId id="378" r:id="rId76"/>
    <p:sldId id="377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99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18:58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2290 66 740,'2'-3'470,"1"-1"-1,-1 0 1,0 1-1,-1-1 1,1 0-1,-1 0 1,0 0-1,0 0 1,0 0-1,0-1 1,-1 1-1,0 0 1,0 0-1,0-7 1,-5 13-417,-1 0 0,1 1 0,0 0 0,1-1 1,-1 2-1,0-1 0,-5 5 0,-353 327 119,148-133-222,-879 689 37,942-781-161,-190 177 0,318-261-1971,-27 37 0,38-46 564,5-3 107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125 224 8107,'0'-13'155,"0"1"74,0 4 291,0 0-215,0 3 62,0-2 43,0 6-515,0-3 0,0 12 144,0 3 0,-1 1-80,-2 1 0,1 2 112,-3 5 0,2-3-73,-2 2 1,3 2-14,-1 2 1,1 0-99,-1-1 0,2 2 97,-1-2 0,1 1-119,1-1 0,0 1-104,0-4 0,0 3-150,0-3-158,0 1 31,0 0-111,0 1 627,0-3 0,3-3 0,2-6 0</inkml:trace>
  <inkml:trace contextRef="#ctx0" brushRef="#br0" timeOffset="1">50 117 6638,'-9'0'277,"-2"0"-119,7 0 115,-5-4-24,5 3 2,0-3 4,0 1-267,3 2 224,-2-7-224,6 7 71,2-6 0,3 3-10,1-5 1,-1 4 60,0-1-73,0 1 0,3-4-48,0 1 0,3 3 138,-3-1-115,4 1 1,1-3 38,3 3 0,-1 0-121,-4 2 0,2 2 49,-2-1 0,1 1-13,2 1 0,-2 1-26,-1 1 0,2 3-14,-2 3 1,-1 1-61,0 3 0,-3-2 109,2 3 0,-3 1-65,-1 3 0,-1-1 42,-1 1 0,-2-1-66,-4 1 0,0 0 73,0-1 1,-4 0-5,-2-2 1,-4 1 28,-1-1 0,-4-1 99,2 1 0,-3-3 137,-1 3 1,-2-4-74,0 1 1,0-2 94,2-1 0,3 0-108,0-3 1,3 2 203,-2-5-37,2 5 47,-4-6-164,6 2-27,-3-3-454,7 0 148,1 0-4,4 4 132,8-3-136,-6 3 144,12-1 0,-8-1-24,5 4 1,-5-4-11,0 4 1,-1-1 28,4 4 0,-1 0-102,0 2 1,3-2 110,0 2 1,4 1-233,-1-1 0,2 4 55,4-1 1,-3 1-240,2 2 1,2-1 424,-2 1 0,4 3 0,-2 1 0</inkml:trace>
  <inkml:trace contextRef="#ctx0" brushRef="#br0" timeOffset="2">680 539 8107,'-10'-4'-707,"-1"3"705,3-2 1,-4 4-28,-2 1 169,2 3-111,0 7 0,3 0 34,-2 2 0,2 0-9,1-3 1,2 1-10,1-1-41,3-1-185,-6 9 222,8-5 1,0 5-354,5-5 210,2-2-64,5-4 0,4-3-68,3-3 139,1-1 0,-2-2 46,-1-1 1,0-3-23,-6-3 0,0-1 125,-3 1 1,3-1-109,-3-2 0,1 1 158,-6-4 0,0 3-52,-3-3 156,0 0-109,-4-6 1,-2 4 50,-5-1-74,2 4-76,-10 9 0,5-4 0,-6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11 249 8093,'-6'-10'242,"2"0"-18,4 0-99,0 0 99,0 0-218,0 0 1,4 0 87,3 0 1,-2 0-89,2 1 1,0-1 222,3 0-217,4 0 1,4 0 53,1 0 1,3 0-23,-5 0 0,3 0-93,3 0 1,-2 1 67,2 3 1,-2-2-163,-1 5 221,0-1-164,0 4 0,-2 5 55,-1 1 0,-7 4-53,-7 4 0,-2 1 71,-1 5 1,-1 0-2,-2 0 1,1-1 16,-5 1 1,-1 3 5,-5 1 1,2 0-104,-2-1 0,-2-2 77,2 2 1,-1-2-65,1-1 0,-2-1 63,-1-3 0,-3 3 42,2-2 0,2 0 31,-2 0 0,1 0 143,-4-3 0,5 2-25,1-3-13,-1 1 0,4-1 184,-2 0-155,6-4-278,-2 0 190,8-4-147,1 1 0,13-2 47,7-4 1,3 0-113,1 0 1,1 0 47,5 0 1,1 0-19,2 0 0,-1-3-152,4 0 0,0-1 42,4 4 1,-3 0-97,-1 0 0,-4 1 54,1 3 1,-3-2-33,-4 4 265,-2-3 0,-4 5 0,0-2 0</inkml:trace>
  <inkml:trace contextRef="#ctx0" brushRef="#br0" timeOffset="1">676 70 8032,'0'-15'71,"0"0"183,4 5 91,-3 0 82,4 5 58,-5-4-523,0 8 164,0-3-52,0 12 0,0 0 55,0 9 1,0-4-122,0 4 1,-4-1 48,1 4 1,-1 1 15,0 2 0,2-2-34,-4 2 1,3-2-70,0-1 1,1 0-88,-2 0 165,3-1-196,-3 6 131,4 0 1,1-1-110,2-4 113,-2-9 0,5-2-13,-3-2 100,-2-3 12,4 1 251,-1-5-254,2-5 0,4-4 0,0-4 1,0-4-29,-1 4 0,-1 0-93,2 3 1,-4 0-4,7 0 1,-3 0-170,6 0 0,-4 0 87,2 1 1,1 2-102,2 0 1,-2 1 30,2-4 17,-5 0 277,7 0-277,-4 0 277,0 4 3,-5 2-29,-5 4 35,-5 0-54,-9 0 0,2 4-10,-6 3 1,2-1-35,1 0 0,-1 0-14,-2 0 1,2 3 16,-2-2 0,2-2-4,1 2 0,-1-4 59,-3 4 0,3-4 4,-2 4 1,2-4-6,1 4 0,4-4 254,-1 4-252,5-5 46,-7 2-159,8 1 170,-4-4-315,5 3 109,9 1 1,1-3-108,7 4 0,-3-2 95,-4 2 1,1 1-172,2 3 1,-1 0 74,5 0 1,-2 0 55,2 0 1,2 0-93,-3-1 1,3 1 60,1 0 0,-2 1-584,-1 3 745,2-3 0,-4 3 0,5-4 0</inkml:trace>
  <inkml:trace contextRef="#ctx0" brushRef="#br0" timeOffset="2">1261 457 8500,'-5'-5'1119,"0"0"-795,1 5 312,3 0-683,5 5 54,-1-4-266,14 3 266,-6 1-191,9-4 103,4 8 1,1-8 30,1 2 17,-2 2 1,3-3-9,-1 1 1,1-2 15,-7-1 1,-1 0 18,1 0 0,0 0-134,0 0 0,-4-1 71,1-2 0,-2 0-184,2-3 0,-3 2 14,-4-2 1,-3 3-209,0-4 387,-5 0 1,1-6 105,-6 0 1,-3-4 0,-4 4 1,0-4-91,0 4 1,-1-4 272,-2 0 0,2-2-70,-2-1 0,-1 4 59,0-1 1,1 1 1,3-4 0,0 0 75,0 0 0,1 4-69,3-1 5,1 5-258,5-11 1,5 7 82,1-3 1,4 3-89,4 6 1,2 1 73,7 3 0,-1-2-257,5 5 0,3-4 0,3 4 0,0-4-11,-3 4 0,-4 0 170,1 3 0,-1 0-8,4 0 1,-5 0 97,-2 0 0,2 0-96,-2 0 1,1 1 93,-1 2 1,-5-1-68,2 5 0,-3-4 29,3 4 1,-1-1-57,-3 4 1,-1 0-77,-5 0 105,0 5 1,-5 3-8,-2 5 1,-6 1 69,-3-5 0,-3 1-66,-1 0 1,-3 0 99,-1 0 1,0-4-91,1 1 0,1-1 107,-5 4 1,4-3-48,-4-1 0,5-2 97,-1 2 1,2-4-66,1 2 1,0-3 82,0-1 100,0 4-147,0-3-74,5 8 90,0-13-130,10 7 0,5-11 30,6 1 0,3-2-1,1-1 1,1-1-40,2-2 0,6 1-12,4-1 1,0 2-220,-3 1 0,-1 0 77,1 0 1,-3 0-227,-1 0 1,-7 0-160,1 0 560,-7 0 0,6 4 0,-4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1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31 387 8086,'-11'-10'673,"2"5"-546,4 0 219,4 1 113,-3 3 387,4-4-631,9 10 1,-3 0-217,7 5 1,-1 1 116,-3 3 1,1-2-120,0 4 1,0 1 20,0 3 1,0-1-63,0 1 1,3 3 96,0 1 0,2 2-102,-2-3 0,1 5 43,3-2 0,-2-1 47,-1-2 1,-3-2-132,2-1 0,1-1 113,-1 1 0,1-1 9,-4-2 6,-1-3 1,6-5 43,1-3-29,3-1 1,4-7-27,0-5 0,1 0 44,-5-6 0,1-2-28,0-2 0,-3-3 106,-1-3 1,0 1-91,0-4 0,-1 2-34,-6-2 0,4-1-28,-3-2 1,2-6-5,-6-1 0,2 1-18,-1-2 0,-3 0-159,-4-6 1,0 2 62,0-2 0,0 7 57,0 3 0,-4 2 36,-3 1 1,-2 1-30,-1 3 1,-1 3 127,-2 6 1,1 3-66,-5 4 0,5 0 29,-1 0-300,2 4-353,1-2-1303,0 7 1921,5-4 0,5 18 0,5 4 0</inkml:trace>
  <inkml:trace contextRef="#ctx0" brushRef="#br0" timeOffset="1">854 874 8098,'0'-11'-521,"-4"-3"897,3 9-49,-4-1-63,1 2-112,-6 4 0,-1 1 66,-2 2 1,2 3-36,1 4 1,0 0-11,0 0 1,0 1-37,0 2 0,1-1 7,3 5 0,0-4-190,3 3 1,2-2 98,-2 2-122,1-4 0,7 6 10,1-5-14,3 0 0,6-4-229,1-2 57,3-3 1,4-4-49,0 0 52,0-4 0,-1-5 36,-2-4 1,-2-2 109,-8 2 0,-4 1 148,1-5-152,-5 1 0,2-6 210,-8 2 0,-1 1-8,-5 6 0,-1 3-64,-2 0-188,2 0-332,-13 5 481,12-1 0,-6 2 0,8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196 93 7807,'0'-10'-117,"0"-1"0,0 5 0,-1 0 283,-2 1 0,0-2 63,-4 4-85,5-5 0,-2 7-232,4-8 58,-5 8 1,3-5-28,-5 2 162,5 3 1,-8-3-118,4 4 1,0-4 73,-1 1 1,0-1 5,-3 4 0,1 2-3,2 1 0,-2 2 5,2 1 0,-2 4-5,-2-4 1,1 0 8,0 1 1,3 0-14,0 3 0,1 0 10,-1 1 0,-1-1-79,5 0 1,0 1 66,3-1 1,0 0-137,0 1 0,0-1 76,0 0 1,1 0-101,2 1 0,-1-1-9,5 0 1,0 1 60,3-1 0,1 0-156,-1 1 0,0-2 71,1-2 0,-1-2-26,0-1 1,1-3 73,-1 2 0,0-2 110,0-1 1,1-1-57,-1-2 0,0-3 114,1-4 1,-2 0 26,-2-1 1,2 1-76,-2 0 1,-3-2-1,0-2 0,-2 3-15,1-3 0,-2 3 90,3 1 0,-4-1-79,-4 1 1,0-1 136,-3-3 0,-2 2-40,2-1 0,-2 1 49,-1 2 0,-1 3-235,1 0 0,3 4 133,0-4 0,0 5-233,-3-2 1,3 3-12,0 1 170,1 0 0,-5 9 0,1 3 0</inkml:trace>
  <inkml:trace contextRef="#ctx0" brushRef="#br0" timeOffset="1">93 145 7423,'6'-5'-828,"3"-1"1425,-8-4-495,4 0 0,-5 3-21,0 0 0,3 4-4,1-4 0,-1 3 81,-3-3 69,0 5 272,0-3-249,0 1-270,0 3 0,-4-3 58,-3 8 1,1 1 35,-1 6-39,0-1 1,-3 2-8,0 1 0,4-5-41,2 3 0,3-3 121,1 2-252,0 0 0,0 0 61,0 1-259,0-6 170,5 5 50,1-9 0,0 3 102,1-4 1,-3 0-3,3 0 0,-4 0 119,4 0-163,-5 0 92,7-4 0,-7-2-44,1-4 293,3 4-113,-5-3 313,3 8-347,-4-8-68,0 7 0,-1-2-175,-2 4 174,2 4 1,-7-1-89,4 4 1,1-4 126,3 4-374,0-5 84,0 7 125,0-8 1,0 5 25,0-2-13,0-3-60,4 3 65,2-4-62,4 0 0,-3-3 83,0-1 0,-5 0-25,2 0 1,-3 2-186,-1-5-146,0 5 384,-5-3 0,0 1 0,-6-2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159 50 7967,'-6'-11'-744,"-2"2"891,2 5 141,-4 3-88,-4-3-74,3 4 0,-7 4 15,5 3 0,0 1-37,3 2 1,0 1-1,0 3 0,3 0-74,1 2 1,2 3 80,-2-2 1,3 1-92,0 2 182,2 0-408,1 9 204,0-3 0,1 6-119,2-9 0,3 0-68,4-10 67,0 0 83,9-3 1,0-5-10,8-1 1,-3-3 18,-4-1 0,-1-1 7,-3-3 1,2-1 21,-5-5 1,0-3-22,-3 0 1,-4-5 124,-3 1 0,-2-1 3,-1-2 1,0-3 123,0-1 1,-3-2-61,0 3 0,-5-4-107,1 4 0,-5-3-108,-1 3 1,0 4 118,3 6 1,-1 2-125,-2 1 1,0 4-458,-3 3-538,4 2 1044,-7 5 0,4 6 0,-5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225 312 7989,'0'-17'135,"0"-1"1,0 1 0,0 0 0,0 0 0,-2-1 114,-4 1-161,4 7 0,-5 1 58,7 3-88,-8 4 0,-2-6 41,-7 8 1,-2 8 100,-4 4 1,4 5-67,-4 6 1,3-2-2,3 8 1,0-8-50,0 2 0,7 2 23,4-2 1,4 0-7,2-6-198,0 8 1,8-5-24,3 3 0,5-6 48,1-5 1,8 1-112,4-7 0,-2 0 34,2-6 0,-6-2 21,6-4 1,-8 2 82,2-8 0,-6 1-1,-5-6 0,-5-1 27,-7 1 1,0-8 111,0-4 0,-7 4 60,-5 2 1,-3-2-88,-3 2 0,-1 0 59,-4 6 0,4 7-82,-4 4 0,-2 5-562,2 1 0,0 7-102,5 5 1,9 3 619,3 2 0,4 16 0,2 4 0</inkml:trace>
  <inkml:trace contextRef="#ctx0" brushRef="#br0" timeOffset="1">242 347 6128,'0'-10'2012,"0"2"-1445,0 8-576,8 0 1,4 0 75,11 0 0,4 0 3,7 0 0,8-2-5,5-3 0,10 3 19,7-4 1,5 4-141,6 2 0,9-6-241,8 0 1,6 1 108,-5 5 1,-1 0 77,-6 0 0,-5 0-224,0 0 1,-2 0 180,1 0 0,-11 2-58,-11 3 0,-12-3-49,-5 4 1,-13-2-66,-5 2-221,-11-4 546,-4 5 0,-24 1 0,-3 2 0</inkml:trace>
  <inkml:trace contextRef="#ctx0" brushRef="#br0" timeOffset="2">1851 329 7903,'-8'-9'-874,"6"1"1,-6 6 1009,8-4 1233,0 4-1125,0-5 63,-7-1 246,5 6-40,-6-6-277,8 8 675,0 0-906,-8 0 29,6 8 1,-5 2-89,7 7 0,-6 0 120,0 1 0,0-1-182,6 0 118,0 0-131,0 1 132,0-1 1,6-5-7,0-1 1,2-7 170,-3 2 0,-1-4-102,8-2 0,-3-8 143,3-4 0,3-3-36,-3-2 0,3-2-52,2-4 1,1-2-21,-1-4 1,0-4-137,1 4 0,1-2 22,4 3 1,-4-5-108,4 4 0,-4 4 130,-1 2 1,-1 4-37,0 2 1,-5 1 7,-1 5-1,-7-5 30,12 14-5,-14-5-161,5 7 1,-7 7 122,0 5 1,0 3 47,0 3 1,0 1-1,0 4 1,0-2 0,0 8 1,0-2 18,0 2 0,6 1-46,0-7 1,-1 6 32,-5-6 0,6 6-7,0-6 1,2 0-34,-3-6 0,-1-5 1,8 0 0,-6-9-7,5 3 1,-5-4 138,5-2 80,1 0 0,5-8-92,1-3 1,-3-5-68,-4-1 1,5-8 42,-5-4 0,5-1-11,1 1 0,0-2-114,1 8 1,-1-6 53,0 6 0,0-6-107,1 6 1,-1 0 80,0 6 1,-1 5-123,-5 1 0,3 5 7,-9-5 1,3 7 70,-2-2-38,-4 4 0,11 4 47,-7 4 0,2-2 73,-3 7 1,-3 1-26,4 5 1,-2 2 8,2 4 0,-2-2-14,7 8 1,-5-2 9,5 2 0,-1 2-45,2-8 1,3 5 28,-4-4 0,3 4-83,-3-5 36,5 0-20,-7-5 106,9-1 0,-7-7 110,1-5 0,-6-10 48,5-7 0,-7-3-103,2-3 0,3-6 24,3-5 0,-3 2-47,3-2 0,-6 2-124,5-2 1,-1-2 37,1 8 0,5-5-50,-5 5 1,5-1 30,1 7 1,-6 2-376,1 3 137,-8 5-245,11 7 432,-13 0 1,12 2-16,-9 3 0,1 5 148,-6 7 1,6 0-128,0 1 1,-1 5 26,-5 0 0,6 0 10,0-6-1,0 1 7,-6-1 1,5-6 67,1 1 15,0-1-36,-6 7 0,2-3-89,4-3 177,-4-5 48,5-7 593,-7 0-672,0-7-22,0 5 0,0-8-107,0 4 176,0 4-527,0-5 280,8 7 0,-4 0 54,7 0 1,-5 0 61,6 0 1,-1 0-16,6 0 0,10 0-3,8 0 1,3 0-7,14 0 1,4 0 112,13 0 1,8-6-260,4 0 1,3 0 259,3 6 0,-5-5-96,5-1 1,-16 0-2,10 6 0,-18-2-53,6-4 1,-3 5-138,3-5 0,-8 4 11,-3 2 1,-10-6 102,-2 0 1,-15 1-236,-2 5 1,-8 0-219,-4 0 567,8 0 0</inkml:trace>
  <inkml:trace contextRef="#ctx0" brushRef="#br0" timeOffset="3">4704 295 7923,'10'0'-2174,"5"-8"2174,-13 6 0,7-11 0,-3 7 0,-4-2 78,4 2 1,-4 3 349,-2-9-29,8 1-210,-7-7-87,7 1 0,-2 5 64,0 1 38,-1 7-84,-5-4 1,0 6 99,0-3-121,0 3-4,-7-6 1,-3 16 52,-7 3 0,0 5-61,-1 1 1,1 0-86,0 1 0,-1-1 63,1 0 0,7 0-4,5 1 0,-3-1 12,2 0-161,1 1 1,5-1-41,0 0 0,1-7 24,5-4 1,4 1-48,7-1 1,0 0 72,1-6 0,-1 0-49,0 0 0,1-6 67,-1 0 0,0-7 2,0 1 1,-7-3-20,-4-2 1,1-1 23,-1 1 1,0-2 157,-6-4 1,-6 4-95,0-5 1,-7 11 149,2 1 1,1 3-41,-2-3-379,1-3 203,-6 13 55,7-6 0,-5 16 0,5 2 0</inkml:trace>
  <inkml:trace contextRef="#ctx0" brushRef="#br0" timeOffset="4">4911 295 7923,'-11'0'-1006,"-1"0"1502,9 0-318,-5 0 1,2-2-208,0-4 217,1 4-265,5-6 75,0 8-99,7 0 1,-3 0 136,8 0 0,-1 0-131,6 0 1,1 0 48,-1 0 1,8 0 50,4 0 0,4 0-34,1 0 1,10-1 18,8-5 1,8 4 38,9-4 1,8-2-180,3 3 1,5-3 159,2 2 1,-1 4-43,0-4 0,-5 5-4,0 1 1,-12-6-74,6 0 0,-15 0 99,3 6 1,-9 0-24,-8 0 1,-10 0 2,-7 0 0,-13 0-115,1 0 97,-11 0 48,1 0 0,-7 0 0</inkml:trace>
  <inkml:trace contextRef="#ctx0" brushRef="#br0" timeOffset="5">6416 329 7944,'0'-17'-2054,"0"0"2600,0-1 0,-6 7 279,0-1-704,1 9 1,5-7 285,0 4-37,0 4-294,0-5-65,0 22 0,0-4 65,0 13 0,0-3-116,0 2 1,0 2 69,0 4 0,-6 5-10,0 1 0,0-1-23,6 7 0,0-3 9,0 2 0,0-3-67,0 3 1,6-1 92,0 1 1,0-3-147,-6 3 1,5-4 116,1-1 1,6-6-25,-6 0 1,-1-8 9,-5 2 1,6-10-5,0-1 1,0-6 9,-6 5 9,0-7 251,0 4 4,0-8-202,7 0-35,-5 0-11,6-8-209,-8 6 111,0-13-310,0 13-362,0-6 710,8 8 7,-7 0 2,7 0 86,-8 8-113,0-6 117,-8 13 0,-1-11-69,-8 7 1,5-1 174,1 2 1,-1 1-26,-5-7 0,-6 7 83,0-1 1,-2-3-116,2 3 1,3-3 116,-3 3 1,-2 3-10,2-3 0,0 1 131,6-1-338,7 3 171,3-5-267,7 7 0,15-5 63,8-1 0,10-5-57,7 5 0,10-5 87,8 6 0,1-6-27,-1 5 0,-4 1 0,3 5 0,-3 0 26,-2 0 0,-8 3-180,-3 3 1,-11-4 54,-1 4 1,-14-4 18,3-1 0,-13 1 132,1 4 0,-13-4 151,-11 4 0,-7-4-30,-9-1 1,-3-1 278,-3 0 0,-10-5-88,-8-1 1,-1-1-88,1 1 1,2 3 73,-7-8 1,9 5-49,2-5 1,4 5-55,14-5 0,-3 6-164,14-7 1,6 3-241,5-2 0,8-2-254,-1 7 0,10 1 51,7 5 0,13-5 13,9-1 1,5-1 123,13 1 1,-8 5-254,14-5 1,-8-1 120,7 1 0,-9-1 132,-2 1 0,-13 5-110,2-5 309,-12 5 1,-6 1-20,-11 0 0,-6-5 253,-6-1 1,-11 1 212,-12 5 1,2-5-243,-2-1 0,-2 1 56,-9 5 1,4-5-24,-5-1 1,10-5 46,3 5 0,6-1-86,-1 2 0,10 1-206,1-7-536,9 7 438,-5-3 1,10 1-241,4 1 0,3-8 148,9 1 1,-1-1-79,0 2 0,2-4 77,4 4 0,-9-2-136,3 1 283,-3-3 0,-5 8 177,-3-4 146,-4-4 100,-2 5 314,0 1-274,0-6-69,-8 6-137,6-8-66,-5 0-38,7 7-295,0-5 1019,0 6-293,-8-8-60,6 0 4,-6-8-223,8 6 25,0-5-175,-7 7 1,5 7-228,-4 5 1,4 3-19,2 2 1,0 3 90,0 3 0,0 2-72,0 4 0,0 5 17,0 1 0,0 1-103,0 10 0,2-5-31,4 5 1,-4 0 20,3 6 0,-3 0 59,-2 0 0,6 1 71,0 5 0,0-4-171,-6 3 0,0-9 110,0-1 1,0-7 284,0 6 1,0-8-154,0 3 0,0-10 122,0-3 0,5-6-21,1 1 0,0-4 175,-6-2-60,0 0 142,-8-7 148,-1-2 0,-3-8 104,1 0-49,7 0-543,-4 0-464,8 0 429,0-8 86,0 6 0,-8-13 0,-1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1211 121 7998,'-10'0'100,"3"0"128,7 0-167,-8 0 1,4 0-129,-7 0 0,5 0 115,-6 0 0,7 0-53,-7 0 1,-1 0 24,-10 0 0,1 0-11,-6 0 0,-1 0-35,-6 0 1,-1 0 45,-5 0 1,-5 0 45,-11 0 1,1-2-51,-8-3 1,7 3 79,-7-4 0,9 4-1,-3 2 1,6-6 9,6 1 1,10-1-8,7 6 0,8 0 8,-3 0 1,13-2-356,5-4 259,4 4-562,2-5 0,0-1 0,0-2 0</inkml:trace>
  <inkml:trace contextRef="#ctx0" brushRef="#br0" timeOffset="1">191 52 6906,'0'-9'436,"0"-7"1,-2 12-241,-4-7-154,4 7 0,-13-4 89,3 8 1,3 0-114,-3 0 60,1 0 0,-7 0-53,1 0 1,2 2 36,3 4 0,-1-2 62,7 7-164,-8 1 1,7 5 54,-5 1 0,4-1-104,8 0 1,0-5 67,0-1-143,0 1 1,2 5 95,4 0 1,-2-5-157,8-1 0,-1-7 58,6 2 1,1-4-23,-1-2 1,0 0-26,1 0 101,-1 0 1,0-6 63,0 0 0,-7-7-60,-4 1 1,-4-5 201,-2-6 0,0 4-113,0-4 0,-2 9 253,-4 3 0,2-1-28,-7-5 1,-1 7-68,-5 5 1,0-3-154,-1 2 0,7 0-22,-1 6 36,1 0 0,-7 8 0,1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294 52 8048,'0'-9'432,"0"-7"-200,-8 14 1,6-7 229,-3 3-235,3 4 254,2-6-549,0 24 1,0 1-74,0 12 0,0-2 92,0-4 0,0-2-110,0 8 1,-2-2 28,-4 2 0,4 1-228,-4-7 1,4 6 61,2-6 0,0 8-247,0-2 543,0-4 0,-7 8 0,-3-7 0</inkml:trace>
  <inkml:trace contextRef="#ctx0" brushRef="#br0" timeOffset="1">35 208 8048,'-18'8'-680,"9"-6"1718,1 5-549,8-7 75,0 0-516,8 0 1,1 0 101,9 0 1,5 0-137,0 0 1,9 0-10,3 0 1,7 0-1002,10 0 996,0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70 0 6179,'-10'0'3356,"-5"0"-3056,5 0 0,-2 0 169,1 0 23,7 0-60,-4 0-319,8 0 0,14 0-219,3 0 1,10 0 77,-4 0 0,10 0-313,1 0 0,1 6 194,5 0 1,3-1-458,-3-5 0,6 0 273,-6 0 0,6 0 331,-5 0 0,7 0 0,-4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18 416 7449,'0'-10'-478,"0"3"1770,0 7-1145,-7 0-131,5 0 2815,-6 0-2870,23-8 1,-9-2 75,11-7 1,-3 2-56,3 3 0,-5-3 68,-1 3 0,1-9-64,5-2 1,-2 0 49,-3 6 0,3-1-6,-3 1 1,1 0-15,-1 0 0,3-6 26,-3-1 0,1 7-49,-1 6 0,3-1 68,-3-5-120,-5 0 101,9-1-110,-7 9-88,1 1-74,-3 8 1,-7 2 286,0 4 1,0 3-87,0 9 0,0 5 23,0 0 0,0 9-34,0 3 1,-1 0 54,-5 5 0,4-2-62,-4 3 1,4-3 5,2 8 0,0-7 21,0 1 0,6-2-2,0 3 1,1-7 33,-1 1 1,-2-2-45,8-10 1,-1 5 20,6-4 1,-5-7-15,-1-6 1,-5-7 133,6 2 0,-7-4-115,7-2 351,0 0 0,5-14-52,0-3 1,0-12-75,1 0 1,-7-3-92,1-3 1,-3 1 0,3-1 1,3-5-140,-3-1 1,-3 1 135,3 5 1,-2 3-118,1 3 0,4-2 64,-3 8 1,1 0-157,-1 6 1,1-1 20,-7 1 0,2 6-6,-2-1-54,-4 8 1,7-9 142,-3 7-492,-4 0 132,5 6 210,1 0 67,-6 8 0,12 2 45,-9 7 0,7 2 13,-6 4 1,-1-2 13,-5 8 1,0 0-10,0 6 0,6-3-34,0-3 0,5 4-39,-5-4 0,6 3 53,-7 3 1,7-1-123,-6 1 0,7-6 90,-1 0 0,-3-8-14,3 2 0,-6-4 37,5-2 1,-5-5-26,5-1 148,-7-7 0,6 4-81,-4-8 0,-2-2 258,7-4 0,-5-5-77,5-12 0,-1 1 9,1-6 0,5-1-121,-5-6 0,3 1-51,-3-1 0,5-1 23,-5-5 1,5 5-16,1-5 1,-2 3-144,-3-2 0,3 9 83,-3-4 1,1 12-79,-1 0 1,1 4 94,-7 2 0,5 5-60,-5 1 39,0 7-566,-6-4 387,8 8 1,-6 2 151,3 4 0,-3 3 7,-2 9 0,6-7-41,0 1 1,0 5 115,-6 6 0,5 6-118,1-6 0,2 8 102,-2-3 1,-5 5-64,5 2 1,2-3-48,-2-3 1,5 2 26,-5-8 1,6 6-28,-7-6 1,7 0 26,-6-6 0,1-5-63,-1-1 158,-4-7-179,13 4 321,-5-8 0,7-2-78,1-4 0,-3-5-59,-4-12 1,5 3-11,-5-3 1,-1 2-3,1-2 1,-1 4-21,2-4 1,1-2 15,-7 2 0,5 0-42,-5 5 24,8 1 1,-11 2-148,9 3 1,-8 3 22,2 3-212,-5 4 135,-1-6-294,8 8 479,-6 0 0,6 2-69,-8 4 1,5-2 86,1 7 1,0 1-99,-6 5 1,0 0 81,0 1 0,0-1-43,0 0 1,2-5-36,4-1 0,-4-5 57,3 6 0,-3-7-37,-2 7 169,0-8-201,8 3 172,-6-7 0,8 0-146,-5 0 129,-3 0 215,6 0-159,0 0 48,-6-7 0,5 3 50,-7-8-117,0 9-22,0-13 0,0 12 60,0-7-44,0 7 30,0-4-31,0 1-102,0 5-771,0-6 762,8 8 0,-4 0 51,7 0 1,7 0 7,5 0 1,7 0 11,-1 0 0,12 0-62,5 0 1,-2 0-53,2 0 1,0 0 63,6 0 1,0 0-73,0 0 0,-2 0 69,-4 0 0,-4 0-12,-7 0 1,-1 0 1,1 0 0,-8 0 2,-4 0 0,-4 0 137,-2 0-159,-7 0 564,-2 0-718,-8 0 0,7 0 1,3 0-1</inkml:trace>
  <inkml:trace contextRef="#ctx0" brushRef="#br0" timeOffset="1">2629 433 6017,'-9'0'-181,"1"0"418,8 0 49,-8 0-236,7 0 92,-7-7-40,8 5 14,0-6-3,0 0 6,0 6 32,0-5-11,0-1-37,0 6 0,0-8 17,0 5 43,0 3-85,0-6-30,-8 8 0,4 2-5,-7 4 1,5-2 0,-6 7 1,7-5 26,-7 5 8,8 1 0,-9 5-33,7 1 0,0-1-51,6 0 0,0-5 56,0-1 0,0 1-53,0 5 1,8-5-7,4-1 0,-3-1-13,3 1 0,-1-1-19,7-4 0,1-4-16,4 3 1,-8-3-39,8-2 1,-13 0 66,7 0 12,-3-7 0,1-3-5,-3-7 0,-5-1 42,-7 1 1,0 0 4,0-1 0,-2-5 4,-3 0 1,-5 0 76,-7 6 0,-3 0 180,-3-1 1,4 7-153,-4-1 0,4 9-47,2-3 0,5 4-514,0 2 1,1 2 424,-6 4 0,-1 3 0,1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19:01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371 125 240,'-18'-43'5516,"15"31"-4831,1 1 1,0-1 0,1 0-1,0-13 1,1 25-654,0 0-1,0-1 0,0 1 1,0 0-1,0-1 0,0 1 1,0 0-1,0-1 0,0 1 1,0 0-1,0-1 0,0 1 1,-1 0-1,1-1 0,0 1 1,0 0-1,0-1 0,0 1 1,-1 0-1,1 0 0,0-1 1,0 1-1,-1 0 0,1 0 1,0-1-1,0 1 0,-1 0 1,1 0-1,0 0 0,-1-1 1,1 1-1,0 0 1,-1 0-1,1 0 0,0 0 1,-1 0-1,1 0 0,-1 0 1,-16 5 572,-15 20-335,21-8-254,1 0 1,0 1 0,1 0 0,1 1 0,-11 37-1,4-13-21,-12 32-40,-29 136 0,49-179 41,-1-1 0,-20 51 0,27-79 4,0 1 0,0 0 0,1-1 0,-1 1 0,1 0 1,0 0-1,0-1 0,0 7 0,1-8 1,-1-1-1,1 1 1,-1-1 0,0 0-1,0 1 1,0-1 0,0 1-1,0-1 1,0 1 0,0-1 0,0 1-1,0-1 1,-1 1 0,1-1-1,-1 0 1,1 1 0,-1-1-1,1 0 1,-1 1 0,0-1 0,0 0-1,1 0 1,-1 1 0,0-1-1,0 0 1,0 0 0,-1 0-1,1 0 1,0 0 0,0-1-1,0 1 1,-1 0 0,1-1 0,0 1-1,-1 0 1,-1 0 0,-2-1 16,-1 1 0,1-1 1,0 0-1,0 0 0,-1-1 1,1 0-1,-9-2 0,13 1-14,1 2 11,1-2-17,1 1 3,-1 1 1,1-1-1,-1 0 0,1 0 0,-1 0 0,1 1 0,0-1 0,-1 1 0,1-1 0,0 1 0,-1 0 0,1 0 0,3 0 0,7-3 11,4-3-1,0 2-1,1-1 1,-1 2-1,1 0 0,0 1 1,0 1-1,0 0 0,25 3 1,-12-2-4,47 4-147,115 20 0,-84-8-1263,-85-13-552,1 2 1,-1 1-1,29 11 1,-30-9 410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13 6603,'0'-7'429,"0"2"1148,0 5-1453,0 8-124,0 0 28,0 8 1,0-4-9,0 1 0,0-2-43,0 0-5,0-1 0,0 5-36,0 0 0,0 0 73,0-2 0,-1 0-43,-1 0 0,1 0 31,-1-1 1,1-1 110,1 0-131,-3-3 5,3 7-42,-3-5-13,6 6-170,-3-6 211,6 2-138,-5-2 102,2 0 35,-3-1 29,0-5 20,0 1-794,0-4 778,2 2 0,2-3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1438 65 6464,'-3'-7'447,"2"1"-374,-5 6 59,0 0-93,-4 0 134,-6 0-128,3 0 1,-3 0 123,3 0 170,3 0-95,-2 0 26,-1 0-271,-3 0 1,-3 0 206,2 0-214,2-3 0,0 2 96,0-1 1,-1 2-203,1 0 0,-4 0-7,-5 0 0,-1 0 80,-3 0 0,-4 0 18,-2 0 1,4 0-8,4 0 1,0-3 9,3 1 0,-8 0 14,-3 2 1,-3 0-74,-2 0 0,0-1 74,3-1 0,-2 2-25,4-2 0,-5 1 2,-6 1 1,0 0-13,2 0 0,5-3 50,5-1 0,0 1 5,-5 1 1,1 1 94,1 1 1,1-1-71,1-1 1,7 1 8,8-4 0,1 4-26,-1-1 0,3-1 6,1 1 1,1 0 53,1 2-34,3 0-79,-2 3-194,5-3-272,1 6 136,3-5-253,3 2 90,0-1 523,3-1 0,3 8 0,4-2 0</inkml:trace>
  <inkml:trace contextRef="#ctx0" brushRef="#br0" timeOffset="1">14 39 7632,'0'-7'264,"-3"-1"63,2 7-152,-1-2 408,2 0-518,0 11 0,0-1-120,0 10 1,0 1 65,0-3 0,0 3-102,0-1 1,0 2 18,2 3 1,-1-3-114,1 3 1,1-2 105,-1-1 0,1 0-26,-1-2 1,-1 1-35,1-1 0,-1-1 77,-1-1 0,0-2-120,0 0 52,0-3 124,0 2-124,0-4 12,0-2 87,0-3 1,0-3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161 0 7360,'-10'3'-829,"1"-2"1025,-1 2-38,3-1 88,-2-1-122,5 2-1,-1-3 663,4 0-583,-5 0 249,3 0-235,-1 0 106,-4 0-122,3-3 20,-7 2-35,8-1-258,-5 2-361,9 0 293,11 0 1,1 0 79,12 0 0,-1 0-62,1 0 1,7 0 14,6 0 0,-1 0 28,4 0 1,5 0-32,5 0 1,-1 0 8,-2 0 0,-4 0 14,1 0 0,3 0 24,4 0 0,-1 0-116,-5 0 0,2 0 96,0 0 1,-1 0-135,-3 0 1,-2 0-9,-5 0 0,-2-1 225,-4-1 0,1 1 0,-1-2 0</inkml:trace>
  <inkml:trace contextRef="#ctx0" brushRef="#br0" timeOffset="1">180 32 7896,'4'-7'-668,"1"-1"838,-4 7 16,2-5 19,-3 5-148,-6 4 1,1 4 69,-5 3-119,2 3 1,-6 1-16,1 3 1,-2 0-48,3-4 1,1 2 39,0 0 1,1 2-156,-3-2 0,2 2 109,0-2 0,3 1-616,0-1 676,1-2 0,-2 6 0,-1-3 0</inkml:trace>
  <inkml:trace contextRef="#ctx0" brushRef="#br0" timeOffset="2">424 52 7804,'-7'-4'-366,"-2"4"349,3 9 0,-3 3-12,-2 5 1,-1-3 101,4 1 1,-1-1-184,0-2 0,-1 2 39,-3 1 0,0-2-91,1 2 1,0-1 138,1-1 1,-1 0-10,1-1 0,0-1-126,0 0 1,2-3 28,2 3 129,1-3 0,-1 1 0,1-2 0</inkml:trace>
  <inkml:trace contextRef="#ctx0" brushRef="#br0" timeOffset="3">700 39 6665,'-10'3'220,"0"3"1,2 4-191,-1 3 1,1-3-120,1 1 113,-2 0 0,-1 4-30,-3 0 1,1 0 22,2-2 1,-3 2-24,3 0 0,0-1-6,-1-1 1,3 1-198,-3 1-101,3-2 310,-4 6 0,2-3 0,-3 4 0</inkml:trace>
  <inkml:trace contextRef="#ctx0" brushRef="#br0" timeOffset="4">873 58 8104,'3'-7'-45,"0"1"64,-3 6 84,-3 9-175,0-4 1,-8 12-14,1-4 1,-4 2 63,3 0 1,-3-1-81,-1 3 1,0-2 65,2 2 1,3-3-155,-1 1 1,1-1 47,-1-1 1,2-1-275,3 1 415,-1-3 0,1 2 0,-1-2 0</inkml:trace>
  <inkml:trace contextRef="#ctx0" brushRef="#br0" timeOffset="5">1104 52 7751,'3'-8'219,"3"0"205,-5 7-284,2-2-120,-9 9 0,4-1-106,-5 6 0,2-1-5,-4 0 0,1 2 76,-2-1 0,1 1-137,-2 1 0,3 0 48,-3 0 0,3 0-22,-3-1 0,2-1-13,-1 0-430,2-1 569,-4 3 0,5 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1405 65 7246,'7'-3'-1154,"1"-3"1704,-7 5-54,2-2-40,-3 0 522,3 3-845,-11-3-204,6 3 0,-11 0 15,4 0-22,2 0 0,-5 0-22,2 0 107,0 0 0,-4 0 45,1 0 1,-1 0-45,1 0 0,-3 0 18,-1 0 0,-1 0-12,-1 0 1,-1 0-47,-2 0 1,-1 0 12,-2 0 0,1-2-3,-2 0 0,1-1 17,-5 1 1,3 1-8,-1-1 0,2-1 57,0 1 0,0 0-50,-2 2 1,2-3 15,-2 1 1,-1 0-9,1 2 0,-2-1-30,0-1 1,1 2 27,2-3 1,-1 3-2,1 0 0,0 0 7,0 0 1,-1-2-9,1 0 1,0-1 123,-1 3 0,4 0-75,1 0 1,3 0 82,-1 0 1,3 0-59,-1 0 0,0-2 20,2 0 1,0 0-44,0 2 1,3 0 5,-1 0 1,1 0-55,2 0-15,-1 0-136,-3 0 195,0 0-167,-1 0 67,2 0 2,2 0 15,0 3-20,0-2-18,3 1-11,1-2-29,5 0-181,2 0 0,2 0 0</inkml:trace>
  <inkml:trace contextRef="#ctx0" brushRef="#br0" timeOffset="1">6 27 7608,'-3'-8'-156,"0"3"533,3 5-269,0 8-73,0 3 1,0 8-33,0-2 0,0-4-8,0-2 0,2 0 22,0 4 0,0-1-73,-2 1 0,0 0 31,0 0 0,0 3 40,0-1 0,0 2 34,0 0 1,0 0-35,0 1 1,3-1 11,-1 0 1,0 0-24,-2-2 0,0 1-3,0-4 0,1 1-200,1-2 141,-2 0-307,6 0 187,-5 0-562,5-6 221,-3-1 519,1-6 0,1-3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7 7838,'-10'0'-6,"-2"-3"61,5 2-235,-2-1 269,2 2 30,1 0 269,2 0 447,1 0-777,12 0 98,-4 0-109,13 0 1,-8 0-39,5 0 0,-1 0 44,-1 0 0,-1 0-127,1 0 0,1 0 112,1 0 0,-1 0-53,3 0 0,0 0 20,3 0 0,2 0-2,1 0 0,3 0 0,2 0 1,1 0-8,3 0 0,3 0-26,1 0 0,4 0 40,1 0 0,3 0-116,1 2 0,3 0 68,3 2 0,2-2-60,-2 3 0,4-3 40,-1 2 0,2-2-7,2 2 1,-5-1-12,-2 1 0,-1-3-3,1 1 0,-2 1 80,1-1 1,-4 1-53,1-1 1,-4-1 135,0 1 0,-1 0-73,1 0 0,-1-1 82,-1 1 0,-3-2-80,1 0 1,1 0 14,-4 0 0,2 0 46,-3 0 1,-2 0 4,-3 0 1,-2 0 70,-5 0 0,-1 0 6,-5 0 50,-2 0-83,-2 0 137,-6 0-10,-1 0 360,-6 0-719,-8-2 63,3-2-280,-5 0-2,5 2-304,4 2 103,-5 0 1,3 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5364 7677,'0'7'300,"0"-1"-184,0-3 69,0 1-114,0-13 1,0 6-26,0-8 42,0 3-139,0-2 108,0 4 0,0-6 0,1 1-105,3 0 1,-3 0 56,2 0-139,-1-4 168,-2 4 4,4-8-247,-3-2 222,4-1 1,-4-8-1,1 2-138,2-5-9,-1 1 0,-3-8 70,0 2 1,1-6 0,2 0-1,0 0-11,-1 2 0,0-1 51,-2 1-42,0-1 115,0 2 1,0 2-100,0-2 1,3 2 51,0-2 1,1 4 0,-4 3-106,0 2 71,0 1 15,4 4 11,-2-2 1,2 4-6,-4-3 1,0-4 0,0 4 0,1-1-4,3-1 1,-3 4 123,2-2-129,-2 1 1,-1 1 1,0-4 163,0 8-152,0-3 0,0 4 10,0 1 0,0-1 25,0 1 1,0-2-24,0-2 0,0 1 5,0-4 0,0 3-23,0-4 0,0 1 0,0-4 26,0 0 0,0 1 1,0 3-16,0-3 176,-4 4-164,3-5-6,-4 4 0,5-2 72,0 1 1,0-1-1,0-2-84,0 0 0,0 0 35,0 0 0,0-3-63,0-1 53,0 1 1,0 4 0,0 2 3,0 0 1,0 1-1,0-4 0,0 1 1,-1 2 13,-2 0-20,1-4-21,-2 0 15,4-3 5,0-1 5,0 4-48,0-3 0,0 4 4,0 0 0,0 0 36,0 0 0,0 0 1,-1 0 32,-3 0-42,3 1 3,-3-1-7,4 0 1,0 1 0,0 0 51,0-1 1,0 6-45,0-6 0,0 4 0,0-2 34,0 2-29,0-1-18,0-2 0,0-1 1,0 0 1,0-3 13,0-1 1,-2-3 0,-1 4 1,2-5-1,-3 1 1,3 3-1,1 1 11,0 2 45,0 1-60,0 0 0,0 0 87,0 0 1,0 0-76,0 0 1,0 1-31,0-1 1,0 0 0,0-1-16,0-3 0,0 3 1,0-2 63,0 2-62,0 1 1,0-1 32,0-2 0,0-2 22,0-1 0,0-2 0,0 4-18,0 2 0,0-2-6,0 0-19,0 1 0,0 3 1,0 0 8,0 0 1,4 1 0,-1-2-8,-1-3 1,0 2-17,-2-5 30,0 5-4,0-2 2,0 4 60,4 0-61,-3 5 42,4-4 1,-5 8-1,0-2 39,0 2 1,0 2-6,0-1 1,0 1-42,0-1 1,0 0-102,0 1 1,0-2-1,0-1-81,0-1 14,0 0 139,0 4 0,0 0-40,0 3 1,0-1 21,0 4-10,0-4 0,0 6-59,0-1 266,0 6 6,0 2 71,0 1-10,0 2-399,0-2 171,0-1-98,0 4 79,0-8 1,-1 8 198,-3-3 42,3 3-672,-3 1 0,8 5 0,2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 3284 7731,'-5'6'-267,"4"3"-33,-8-3-82,8-1 418,-4 0 0,4-2-47,-2 1 32,2-1 488,-4-3-238,1-4-210,2 3 1,-2-5 79,4 2-176,0 3 98,0-8 0,0 3-30,0-4 1,0-4 0,0 1 35,0 0-29,0-3 0,0 0-6,0-5 0,0 1-2,0-1 0,0-4-59,0-2 0,0-8 77,0-2-176,4-3 71,-2-2 1,2 0 76,-4-3 1,4 2-104,-1-5 1,0 3 89,-3-3-39,0 0 21,5-3 0,-4-1 34,3 1 1,-3-1-9,-1 1 1,3-1-45,1 1 151,-1-1-592,-3 1 475,0-1 0,0 1 5,0-5-7,0 3 25,0-3-164,0 0 146,0 4-8,0 0 1,0 3-13,0 4 1,0-3 0,0 4 86,0 0-80,0 2 166,0 1-162,0 4 0,0-2 3,0 5 16,0 0-13,0 3 0,3 0 9,1 0 0,-1-3 54,-3-1 1,1-2 0,2 1-299,0 0 130,1 7 1,-4-5 78,0 6 1,1 0-18,2 0-31,-2-2 99,4 9 1,-5-6-94,0 3 15,0 3 0,0-8 193,0 5-182,0-5 118,0 8 0,0-8-62,0 5 1,0-3 2,0 3 0,0-4 0,0 3 7,0-1 1,0 3-1,0-1-2,0 2-17,0 1-25,0 1 24,0-1 1,0 1-57,0-1 50,0 5 1,0-3 0,0 3-1,0 0-42,0 2 40,0-2 45,0 4-43,0-2-2,0 3-1,0-4 1,0 4 71,0-3 0,0 3-16,0 0 1,0 1 0,0 0-29,0 0 0,0 3 252,0 0-286,0 5 435,0-3-391,0 0-11,0 4-59,0-3 36,0-1-23,0 4-109,0-4 142,4 5-1132,-2 0 1114,2 0 0,1-4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6022,'7'1'-93,"0"2"1,-4-2 92,4 3 68,-5-3-122,3-1 605,-1 0-302,-3 0 174,4 0-256,0 0 1,-3 1-166,5 2 0,1-1 51,6 1 0,-2-2-9,5-1 0,0 0-75,4 0 0,0 0 42,-1 0 1,2 0-40,2 0 1,-1 0 34,4 0 0,1 1 39,3 3 1,0-3 13,-1 2 1,6 2 12,2-2 1,3 4-54,3-3 0,3 0 2,5 0 1,2-3-9,4 2 0,-2-2-83,9-1 0,-1 0-19,5 0 0,1 1 96,-5 3 1,1-3-45,-1 2 0,-5-1 11,2-2 1,-3 3-2,3 0 1,1 1 20,2-4 0,-2 1 5,2 2 1,-1-1 2,1 1 0,-1-2-11,5-1 1,-5 0-50,1 0 0,-3 1 45,-4 3 1,-1-3 21,-2 2 1,-5 2-33,1-2 0,-7 1-1,-3-4 0,-1 0 66,-6 0 1,-1 0-55,-5 0 1,0 0 121,-4 0 1,-3 0-109,-4 0 0,-4 0 170,0 0 0,-1 0-29,-2 0 1,-3 0-285,0 0-160,-5 4-315,3-2 615,-5 7 0,0-8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4"/>
    </inkml:context>
    <inkml:brush xml:id="br0">
      <inkml:brushProperty name="width" value="0.22857" units="cm"/>
      <inkml:brushProperty name="height" value="0.22857" units="cm"/>
    </inkml:brush>
    <inkml:brush xml:id="br1">
      <inkml:brushProperty name="width" value="0.17143" units="cm"/>
      <inkml:brushProperty name="height" value="0.17143" units="cm"/>
    </inkml:brush>
  </inkml:definitions>
  <inkml:trace contextRef="#ctx0" brushRef="#br0">11 453 8661,'0'-7'-449,"0"0"0,0 4 317,0-4 1,-1 4 407,-3-4 70,3 4 4877,-4-1-5250,5-1-193,0 0 1,5-6 94,2 1 1,3-4-79,4 0 0,-3-4 73,3 1 1,2 1 66,1-1 0,-1 0 42,1-4 0,1 0-17,2 1 0,-3 3 70,0 0 0,-4 4-56,1-1 1,-3 1 136,0 2 1,-1-1-116,0 5 68,0-2-220,1 3-110,-1 1 1,-4 7 261,-3 1 0,-1 0-28,2 8 1,-3-2 19,2 8 0,-1-1-47,-2 1 1,0 6 93,0-2 0,1 3-97,2 0 0,-1-1 51,5 4 1,0-3-26,3 3 0,1-3 20,-1 4 0,0-4-174,1 3 1,2-4 95,1 1 1,0-2-95,-4-1 0,0-5 112,1-3 0,-1-1-21,0-2 2,1 0 1,-1-4 265,0-2-46,0-3 1,0-2 181,-4-3 1,2-2-223,-4-4 1,3-1-14,-4-3 1,4 1 188,-3-4 1,2 0-110,-2-4 1,3 1-131,-4-1 1,5 0 90,-1-3 1,2 0-196,1-7 1,1 5 32,-1-4 1,4 1-72,-1-2 0,2 5-18,-1 2 0,-1 2 81,4 1 1,-5 2 6,2 2 0,-2-1 24,-2 4 0,-1 4 153,-2 3-182,2 0 83,-8 1-235,4 1-69,-1 5 0,-3 2 287,3 1 0,-3 3-55,-1 4 1,1 5 44,3 2 1,-3 3-58,2 0 1,2 4 14,-2 0 0,5 5-25,-1-2 0,2 3 22,1 1 0,-3-1-38,0-3 1,0 2 8,3-5 1,1 3-97,-1-3 1,0 0 60,1-3 0,-1-1 32,0 1 0,0-5-7,1-2 1,-1-3 98,0-1 1,1-4-104,-1-2 1,-3-3 270,0-1 1,-1-1-150,5-3 0,-1-2 80,0-4 0,-3-5-44,0-2 1,0-2 98,3-2 0,-1-1 47,-2-2 0,2 1-86,-2-4 1,2 0-102,2-4 1,0 0 67,3 0 0,-3 0-178,3 0 0,-1 1 135,0 3 0,-1 2-29,2 4 0,-3 2-84,-1 2 1,1 2 79,-1 4 1,-3 1-148,0 0 132,-1-1 0,1 2-68,0 2 81,-5 3-446,3 4 360,0 0 1,-4 4 60,2 3 1,3 6-5,1 1 1,-2 4-35,2-1 0,0 4-37,3 3 0,1-1 38,-1 4 1,4-1-86,0 2 1,-1 2 79,-2-3 1,-1 3-46,0 1 0,0 0 4,1-1 0,-1-3-22,0-3 0,-3-1 101,0 1 0,0-6-69,3 3 1,1-8 146,-1 1 0,0-3-120,0 0 1,1-6 96,-1-1 0,1-3-84,3-1 0,-2 0 90,1 0 0,-1-5 3,-2-1 0,0-4 6,1 0 1,-5 0 88,1 0 0,-3-2-137,3-2 1,-2 2 84,2-5 0,2-1-60,-2-2 1,2-1 150,2 1 1,-4-4-117,-1 0 1,1-5 135,4 2 0,-1-3-43,0-1 0,-1 4-33,-2-1 0,2 2-168,-2-2 1,2 0 91,2 4 0,-2 0-120,-2 3 1,2 2 101,-2 1-95,-3 4 119,5 3-786,-7 6 417,7 0 0,-8 10 73,2 1 1,2 4 132,-2 0 0,2 0-13,-2 0 1,-2 1 140,3-1 1,0 0-85,0 1 1,-1 0 73,-3 3 0,4-2-85,-1 6 1,2-1 179,-2 3 1,-1 1-63,5-1 1,-3 1-67,3 0 1,-4-1-89,4 1 0,-1-1 85,0 1 1,4-5-58,-4-2 0,4 1 42,0-2 0,0 1 19,1-4 1,-5-3-33,1 0 1,-3-3 132,3 2-62,-5-3 1,6 2 65,-5-1 51,1-3-132,-4 4 208,4-5-200,-3 0 1,5 0 97,-2 0 1,-2 0-83,5 0 1,-4-5 12,4-2 1,-1-2 53,1-1 0,2-4 77,-2 0 1,-2-1-127,2 2 1,-3 1 27,2-2 0,0 3-146,1 1 0,1-1 184,-4 1-209,4 0 0,-4 0 131,3-1 1,-2 1-113,-5 0 0,3-1 66,0 1 0,1 0-11,-4-1 1,0 5 151,0-1-134,0 0 0,0 0 132,0 0-101,0 5-1682,0-3 1097,4 14 470,-2-6-21,2 10 1,-4-10-550,0 4 276,0-5 375,0 7 0,0-3 0,0 4 0</inkml:trace>
  <inkml:trace contextRef="#ctx0" brushRef="#br1" timeOffset="1">2286 206 7072,'6'0'-134,"-2"0"920,-4 0-590,5 0-101,0 0-60,6-5 0,-1 4-14,0-2 0,1 2-32,-1 1 1,0 0 80,0 0 1,1 0-63,-1 0 0,2 0 40,1 0 0,3 0-80,5 0 0,1 0 61,2 0 1,0 0-73,6 0 0,-3 0 53,7 0 1,-6 0-21,6 0 1,-4 0-7,4 0 0,-2 1 16,-1 2 0,-4-2-16,1 3 0,-1-3 20,4-1 1,0 3 11,0 1 0,0-1-14,0-3 1,-4 0 76,1 0 1,-2 0-35,1 0 1,0 0 5,-3 0 0,-2 0-67,6 0 1,-5 0 42,1 0 1,1 0-38,-1 0 0,1 0 33,-1 0 0,-2 0-33,2 0 1,1 0 21,-1 0 0,0 0 10,-3 0 1,3 0 6,0 0 1,0 0 3,-4 0 1,4 0-32,0 0 0,2 0 2,-2 0 0,-1 0-2,4 0 0,-1 0 13,2 0 1,-3 0-21,-5 0 0,2 0 14,2 0 1,-5 0 14,1 0 0,2 0-12,2 0 1,0 0 2,-4 0 1,2 0 32,2 0 0,-2 0-32,2 0 1,-1 0 9,1 0 1,-2 0-6,2 0 0,0 0-27,-4 0 1,5 0 25,-7 0 0,3 0 5,-4 0 0,2 0-8,-2 0 1,2 0-2,-1 0 1,4 0-28,2 0 1,0 0 20,-3 0 1,1 0 29,2 0 1,-2 0-26,2 0 1,1 0-31,-1 0 1,3 0 27,-3 0 1,-3 0 29,-4 0 0,0 0-15,4 0 0,-4 0 2,0 0 0,-3 0 31,3 0 1,-3 0-37,3 0 1,3 0-40,4 0 1,-1 0 39,-6 0 0,5 0-46,-5 0 1,5 0 38,-5 0 0,-1 0-48,1 0 0,-1 0 64,2 0 0,1 0 1,-2 0 1,-1 0-20,1 0 0,-4 0-5,1 0 1,1 0 4,-2 0 1,2 0 2,-1 0 0,-3 0 4,3 0 1,1 0-5,-1 0 1,6 0 4,-3 0 1,5 0-27,-5 0 0,-1 0-5,1 0 1,-1 1 3,2 3 1,-4-3 25,-3 2-43,4-2 0,-4-1 36,3 0-48,-3 0 1,-1 0 28,1 0 0,-4 0 52,0 0-31,-1 0 0,5 0 5,-1 0 1,0 0 3,1 0 0,-5 0 4,1 0 0,0 0 27,3 0-16,-4 0 129,-1 0-115,-1 0 253,-3 0-1046,4 0 1,-10 10 0,0 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2372 30 6870,'12'0'533,"1"-4"-176,-8 3-125,1-3 228,-2 4 56,-4 0-395,-9 0-149,-2 0 1,-9 0 20,1 0 1,-3 0-97,-5 0 0,4 0 90,-7 0 0,-1 0-103,-2 0 1,-2 0-62,-1 0 1,1 0 93,-8 0 1,4 0-44,-8 0 1,1 0 77,-4 0 1,0 0 7,-3 0 1,2 0 7,-2 0 0,2 0 80,2 0 0,-1 0-33,0 0 0,7 0 17,0 0 0,9 0 120,-2 0 1,4 0-36,2 0 0,5 0-22,2 0 0,5-4-15,1 1 201,5 0-167,-2 3 10,4-5-355,4 4 123,2-3-939,4 4 230,9 4 817,-7-3 0,16 8 0,-7-3 0</inkml:trace>
  <inkml:trace contextRef="#ctx0" brushRef="#br0" timeOffset="1">1092 70 7531,'0'-11'597,"0"-2"-429,0 12-209,0-4 261,0 1-473,0 3 207,0 10 73,0-2 1,0 20 8,0-7 1,0 2-18,0-2 1,0 1 2,0 2 0,0 2-38,0 5 1,0 1 46,0 2 0,1-1-39,3 4 1,-3-1 40,2 2 1,1 1-144,0-1 0,-1-3 68,-3-1 1,0-2-93,0-1 0,0-2 67,0-1 1,0 1 40,0-5 1,-3 0 59,-1-3-73,-3-5 1,4 3 97,-3-5-108,4-4-116,-3-5 80,5-4 0,0-9 0,0-2 0</inkml:trace>
  <inkml:trace contextRef="#ctx0" brushRef="#br0" timeOffset="2">368 874 7763,'-21'0'-2020,"-3"0"2020,9-4 116,-5 3 245,0-4-173,5 5-82,-4 0 211,4 0-129,-5 0 156,4 0-106,-2 0 16,7 0-79,-4 0-54,10 0-248,0 0 1,18 3 82,3 1 1,11-1 48,2-3 1,5 0-1,6 0 1,5 0-6,5 0 1,2 0 4,7 0 1,6 0-8,8 0 0,-1 0 20,1 0 0,0 0-231,9 0 0,1 0 185,-4 0 0,2 0-9,-8 0 1,-1 0 79,-2 0 1,2 0 2,-3 0 0,-2 0-13,-7 0 0,-5 0 90,-2 0 0,-3 0-79,-4 0 0,-6 0 33,-7 0-19,-7 0 53,-2-4 199,-4 3 136,-9-4-530,-2 1-366,-9 3 450,-9-4 0,-2 5 0,-9 0 0</inkml:trace>
  <inkml:trace contextRef="#ctx0" brushRef="#br0" timeOffset="3">288 924 7877,'6'-6'-155,"-2"-3"29,1 8 63,-4-8-37,3 8 233,0-3-177,-2 4 99,-7 9 0,-1-3 22,-8 8 1,0 0-82,1-1 1,-5 5 44,2-2 0,0 4-86,0 3 0,-1-2 27,-3 2 0,1-2-7,3-1 0,-2 1-26,5 2 1,-5-2-148,2 3 0,1-4-92,2 0 1,3-3-42,4-1 331,1-3 0,1 1 0,-2-4 0</inkml:trace>
  <inkml:trace contextRef="#ctx0" brushRef="#br0" timeOffset="4">556 973 7884,'10'-10'-481,"0"4"530,0-1-199,-5 5 81,4-2 95,-8-1 119,8 4-37,-8-3-200,8 4 125,-8-5 106,4 4 45,-10 6 0,0 1-120,-5 7 1,-1 2 7,-2-2 1,2 1-29,-3 0 1,0 0-4,1 2 0,-1 3 12,5-2 1,-2 0-17,-3 0 0,2 2-155,-4-3 1,3 3 97,0 1 1,1 0-294,-1-1 0,5 1-68,-2 0-402,3-4 396,1 2 387,2-7 0,4 4 0,0-5 0</inkml:trace>
  <inkml:trace contextRef="#ctx0" brushRef="#br0" timeOffset="5">933 973 7706,'6'-11'-178,"-2"-2"302,1 8 204,-4-5-289,3 4 158,1 2-313,-4 4 54,3 0 111,-4 4 1,-4-2 36,-3 5 1,-2 1-1,-1 5 1,-3-1-108,0 5 1,-5-1 84,2 4 1,0 0-110,0 0 1,-1 0 108,-3-1 0,4 1-171,-1 0 0,1-1-28,-4-3 1,4 2-136,3-5 1,2 2-302,1-2 55,5-7 516,0 12 0,1-11 0,-2 7 0</inkml:trace>
  <inkml:trace contextRef="#ctx0" brushRef="#br0" timeOffset="6">1281 953 7944,'0'-11'-881,"0"-2"1731,4 12-851,-3-3-195,4 4 390,-10 9-131,0-3 1,-6 12-4,-3-5 0,3 4-54,-2-4 0,2 1 53,1-1 1,-3 2-102,0 1 0,0 3 111,3-2 1,0-3-189,0-1 1,0 1-331,0 0 102,0 3 0,3-2 347,1 1 0,4 3 0,-3-4 0</inkml:trace>
  <inkml:trace contextRef="#ctx0" brushRef="#br0" timeOffset="7">1638 934 7895,'6'-6'188,"-2"-3"252,-4 4 68,4-5 27,-3 4-330,4 2 142,-5 4-369,-9 4 1,-1 5-4,-6 4 1,0 2-40,3-2 0,-3 1 96,-3 3 0,2 2-62,1-3 0,-1 2-87,-3-2 1,0 3 27,0-2 0,4-2-108,-1 2 1,5-4 52,-1 3 1,2-4-232,1 2 1,0 0-476,0-1 850,5 1 0,-4 0 0,3 1 0</inkml:trace>
  <inkml:trace contextRef="#ctx0" brushRef="#br0" timeOffset="8">1956 963 7846,'5'-5'-106,"0"-4"79,-1 8 1,-2-8 180,5 3-78,-5 1 219,7-4 135,-8 8-429,8-8 265,-8 8-128,3-3-191,-8 13 0,-2-3 93,-4 8 0,-3 1 0,-1 2-99,-2 1 111,0-2 0,-1 2-195,1-1 1,-1 2 112,-3 1 0,2-1-484,1 1 0,-2 0 514,3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0:51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1419 198 960,'-1'-5'489,"-1"0"0,0 1 0,0-1-1,0 1 1,-1-1 0,1 1 0,-1 0 0,0 0 0,-1 0 0,1 0-1,-1 1 1,1 0 0,-1-1 0,0 1 0,0 0 0,0 1-1,-1-1 1,1 1 0,-6-2 0,-144-49 3359,32 9-2380,98 37-1318,0 1-1,0 1 0,0 2 0,-1 0 0,0 2 0,1 0 0,-27 4 0,0 3-17,1 3 0,-69 21 0,36-8 312,-75 25 8,138-40-427,1 1-1,0 1 1,1 1-1,-1 1 1,2 0-1,0 2 1,0 0-1,1 0 1,1 2 0,0 0-1,1 0 1,-18 27-1,1 3 2,21-33-38,0 0 0,1 2 0,1-1 1,0 1-1,1 0 0,1 0 0,-9 26 0,-14 64 29,22-51-14,-2 94 1,7-100 19,0-33-12,2 1 0,-1-1 0,2 1 0,2 17 0,7 53 90,-10-69-99,1 0 0,1-1 1,0 1-1,1 0 0,0-1 1,2 0-1,-1 0 0,2 0 1,0-1-1,11 19 0,17 32 133,-28-50-114,1 0 1,15 24-1,23 36 131,-33-53-107,1-1 1,27 36-1,-22-33 41,24 38 0,-29-41-50,1 0 0,31 35-1,-17-26-21,-16-16-9,1 0 1,1-1 0,0 0-1,26 16 1,-20-18 24,1 0 0,0-2 0,1 0 0,0-2 1,0 0-1,1-2 0,44 6 0,168-3 73,-179-8-88,139-12 76,-154 8-108,-19 1 28,-1 0 0,0-2 0,0 0 1,-1-2-1,34-14 0,93-59 82,-129 70-87,12-9 60,-1-1 0,0-1 0,-2-2 0,0 0 0,27-33 0,-42 40 129,-2 0 0,1 0 0,-2-1 0,0-1 0,-1 1 0,-1-1 0,-1-1 1,-1 1-1,5-24 0,7-21 518,-4 11 278,10-80 0,-18 93-280,-2 0 0,-1-1 1,-2 1-1,-2 0 0,-1-1 0,-15-63 0,2 51-380,-2 1 0,-3 1 0,-2 1 0,-1 1 0,-3 1 0,-64-84 0,70 105-333,0 0-1,-2 2 1,-1 0 0,-1 2-1,0 1 1,-2 0-1,0 2 1,-2 2-1,0 0 1,0 2 0,-2 1-1,0 1 1,0 2-1,-1 1 1,0 1-1,-1 2 1,0 2-1,0 1 1,0 1 0,-1 2-1,1 1 1,-42 5-1,15 6-999,-80 24 0,-55 37-5189,-175 113-15761,328-161 19799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5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30 358 8314,'-5'-6'322,"-4"-3"1176,8 8-466,-4-8-355,1 8-38,3-8-235,-4 8 623,5-3-826,9 13 1,-5-3-82,6 8 0,-6-2-30,3 1 1,-4 2 54,3 5 1,0-3-97,1-1 1,1 1-32,-1 3 1,2 0 118,1-1 1,0 0-174,0-2 0,3 0 18,0-3 1,1-1 61,0-3-21,-3 0-26,7 0 158,-2-5 29,-1-1 52,4-4 1,-8-4-99,2-3 0,-2-1 84,-1-2 0,0-5-97,0-1 0,0-4-50,0-3 0,0-1 49,0-3 0,0-3-13,0 1 0,-1-2-42,-3-6 1,2 5-20,-5-1 0,4 1 19,-4-1 0,0 3 18,-3 1 1,0 3 90,0 6 0,0 1-86,0-1 0,-1 4-126,-2 3 0,1 2-321,-5 1-556,5 0-7,-7 0-562,8 5-2010,-8 0 3490,8 14 0,-3 2 0,4 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60 40 8282,'0'-15'560,"0"5"-201,0 1-61,0 8 420,0-4-358,0 14-81,0 2 1,0 12-100,0 1 1,-3 2-54,0-3 1,-4 1-15,4 0 0,-4-2-239,4 4 1,-4-4-1345,4 1 913,-5 3 557,7-1 0,-8 0 0,4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7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10 8337,'10'-10'0</inkml:trace>
  <inkml:trace contextRef="#ctx0" brushRef="#br0" timeOffset="1">229 228 7425,'-6'-5'364,"2"0"-220,4 5 1,0 9-86,0 4 1,0 2 101,0 1 1,-4 1-207,1 3 1,0 3 107,3 0 0,0 0-221,0-3 79,-5 4 13,4 6 0,-4-1 28,1-3 98,3-2 101,-3-12-115,4 2 502,0-9-135,-4 0-208,2-18 1,-2 4-89,4-11 1,1 2 8,2-2 0,-1 1-102,1-1 57,2 0 1,1-3-184,4 0 1,-4 0 111,1 7 0,0-2-111,3 5 1,-1-4-4,1 4 1,4 0-93,-1 3 1,0 0-51,-3 0 24,0 5-54,0-4 125,4 8 222,-3 1 0,2 10-138,-6 6 1,-2 3 138,-5 1 1,0 1-61,0 2 0,0-2 118,0 2 1,0-2-242,0-1-37,0 4 0,0 0-464,0 3-2,0-3 614,0 0 0,0-3 0,0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 99 8016,'4'-15'-406,"-4"3"332,7 0 48,-6 1 187,6 2 51,-6 1-13,3 5-175,-4 3 1,-4 6 47,-1 2 0,-2 2-23,-1 1 1,-2 2 46,-1 5 1,-2 0-29,3 3 0,-4 0-1,1 5 1,-2 0-7,-1 3 1,0-3 0,1 2 1,2-2 20,0 0 0,2-2-1,-2 0 0,3-4 2,0-2 1,4-1-17,1-1 1,2-2-170,-2-1 132,3-1-200,-1-1 301,3-6-81,0 2 0,0-8 10,3-1 1,-1-3-39,3-6 0,0-1-46,3-4 1,1 1 58,1-1 1,-1-1-71,1-1 1,-1 1 9,-1-4 1,0 0-121,0-3 1,0 3 85,3 0 1,-2 0-159,1-2 0,0-1 70,0 1 1,-1-1 76,1 1 1,0 2 29,0 0 0,-1 4-124,2 1 209,-3 1 1,0 3 80,0-1 208,-4 2-191,3 3 169,-6 4-363,6-3 138,-6 6-85,6 1 71,-3 8-93,4 7 0,-3 5 48,1 1 1,-4 0-7,4-2 1,-1 3-29,3-2 1,-3 3 4,0 1 1,1 0-72,5 2 1,-3-1 84,3 1 1,1-2-183,1 0 1,-1-2 98,1-1 0,-2-1-107,2-5 1,-3 1 40,0 0 0,-2-3-135,-3 0 3,2-4 38,-6 6-201,2-3 108,-3 1-358,0-5 680,0-1 0,0-7 0,0 4 0</inkml:trace>
  <inkml:trace contextRef="#ctx0" brushRef="#br0" timeOffset="1">118 390 8053,'8'-4'-501,"0"0"629,0 4-154,3 0 0,0-1 5,3-1 1,0 1 97,-1-2 1,2 0-329,1 0 1,2-1 250,1 2 0,2-2 0,-1-4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1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0 169 9459,'12'-4'115,"1"1"0,-1 2-41,1 1 1,1 0-171,4 0 1,0 0-82,3 0 1,1 0 70,4 0 1,-2-2-189,2-1 1,-1 1 87,-2 2 0,0 0-310,-2 0 516,-2 0 0,0 0 0,1 0 0</inkml:trace>
  <inkml:trace contextRef="#ctx0" brushRef="#br0" timeOffset="1">173 4 8184,'-4'-4'306,"0"8"1,4-1-206,0 8-29,0-4 0,0 10-76,0-1 0,0 2 93,0 0 0,0 0-108,0 3 0,0-3-71,0 3 0,0-1 82,0 1 0,0 2-248,0-2 0,0-1 111,0 0 1,0-2-879,0 0 1023,0 2 0,0 4 0,0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3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338 1260 7938,'-8'0'194,"-6"0"191,8 0 83,-5 0-62,7 0-243,0 0 0,14 0-212,3 0 0,4 0 81,2 0 1,-1 0-141,5 0 1,-2 0 34,5 0 1,0-3-84,5 0 0,1-2-174,-1 3 1,0-2-604,1 1 933,-1 3 0,-3-7 0,-1 2 0</inkml:trace>
  <inkml:trace contextRef="#ctx0" brushRef="#br0" timeOffset="1">9 153 8710,'-5'-4'1013,"2"0"-577,3 4-340,7 4 1,-2 0-96,5 4 1,-1 2 47,-1 1 0,0 2-103,0-3 0,0 4 118,-1-1 1,1 2-35,0 1 1,0-1-102,0 1 0,1-1 100,1-2 0,2 1-107,4-4 0,0 1 56,-1-3 1,2-4-39,1-1 0,-1-2 106,1-1 1,-1-4 92,-2-1 0,-2-3-58,1-2 1,-2-3 17,1-6 0,1 2-24,-4-4 1,2 3-10,-2-3 0,-1 0-107,1-3 1,-1-2 106,-1 0 0,0 2-77,-1 3 1,-2 4 99,-3-1-16,-1 1-279,-1 1-402,0 4 63,0 1 0,-3 7 69,-2 4 476,1 4 0,-3 4 0,3-1 0</inkml:trace>
  <inkml:trace contextRef="#ctx0" brushRef="#br0" timeOffset="2">582 577 5747,'0'-9'319,"0"-1"-146,3 9-92,-2-6 137,6 2-29,-6-3 27,6 1-65,-6-1 30,6 3 7,-6-2-23,2 3 38,-6 0-112,-5 0 0,-5 4 103,-2 0 0,2 4-51,0 1 0,0 2 123,-3 1 1,0 0-108,0-1 0,2 4 105,1-1 0,-1 3-109,3-2 0,1 0 9,2 0 1,3-2-252,-1 4 291,5-3-294,-3 5 0,5-4-21,2 2 0,4-4-12,3-4 1,4 0-21,-1 0 1,4-2-176,2-3 1,2 0-59,-3 0 0,4 0 110,-1 0 0,-2 0 266,-1 0 0,2-3 0,0-2 0</inkml:trace>
  <inkml:trace contextRef="#ctx0" brushRef="#br0" timeOffset="3">621 326 7954,'0'-9'-1024,"0"-2"1943,0 7-340,0 0-431,0-3 78,0 6 0,0 7-102,0 7 1,0 4-84,0-2 0,0 1 79,0 0 0,0 2-173,0 0 1,0 4 103,0-1 1,0 2 22,0 0 0,0 1-193,0-1 0,2-2 124,1 0 1,0-2-444,-3 1 1,0-2 171,0 0 1,1-2-505,1-3 152,-1 2-104,3-3 722,-1 0 0,1-4 0,4-4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7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24 188 8020,'-8'-8'-1121,"3"0"2271,0 0-187,3 4-219,-1-3-258,3 2 56,0-2-590,0 2-40,0 2 1,5 10-24,0 3 0,4 1-15,-4-1 0,2 2 10,1 1 1,0 0 60,0 0 0,0 0 41,3 2 0,-2 1 21,5 0 1,-4-3-4,3 0 0,-2-3-83,2 4 0,-3-5 72,3 2-73,-3-3 131,5 0 1,-3-3 138,3-3 0,-2-4 12,-3-4 0,2-1-102,1-1 0,2-3-85,1-2 0,-1-2 73,-2 0 1,1-1-91,-4 0 0,1-2 86,-3-1 0,-3 0-79,0 1 1,-3 1 14,0-4 0,-1 3-24,-1 0 0,-2-1 18,-1 0 0,-3 1 15,1 2 1,-2 4 88,-1 2-35,0 1-588,4 1 338,-3 4 1,6 2-1433,-2 7 1599,2 0 0,5 10 0,0-3 0</inkml:trace>
  <inkml:trace contextRef="#ctx0" brushRef="#br0" timeOffset="1">636 494 7675,'5'-12'329,"-1"0"197,-1 4-101,-2 4-172,2-3 29,-3 3-236,0-4 127,-3 3-287,-5 2 1,-7 4 63,-3 1 0,-1 0 143,4 3 0,-1 1 59,0 1 0,1-1-97,2-1 0,-1 0 241,4 3 0,0 0-141,2 0 1,0 0 72,0-1-83,4 1-213,0 4 0,5-1-37,2 2 1,1-4 47,4-4 1,3-1-192,2 2 0,2-2 63,1-1 0,-1-3-4,1 3 1,2-2-114,1-1 1,-4 0-118,-1 0 0,-4-1-925,3-2 1344,-7 3 0,8-4 0,-5 4 0</inkml:trace>
  <inkml:trace contextRef="#ctx0" brushRef="#br0" timeOffset="2">668 227 7997,'0'-9'141,"0"-1"154,0 9-337,0-6 482,0 6-379,0 8 0,0 5 43,0 9 1,0-4-49,0-4 0,0 2-19,0 4 0,0 2-122,0-3 0,0 4-61,0-1 0,0 1 70,0 2 0,0-1-76,0 1 1,0-1 0,0-2-532,0 1 103,0-2 13,0 4 567,0-8 0,0 3 0,0-7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5.9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129 115 7847,'-1'-8'-59,"-2"2"1,-4 1 286,-1 0 0,4-4-69,-6 4 1,5 0-29,-4 5 0,4 0-2,-4 0 1,4 2 13,-5 3 1,5-4-157,-4 3 1,4 5 84,-4 1 0,4-3-71,-5 3 1,7-1 0,-1 6 0,2-6-83,2 1 0,0-6 196,0 6-236,0-7 64,0 10 0,2-10 41,2 6 0,4-6-103,6 2 0,1-3 41,-1-2 0,0 0 59,1 0 1,-3-2-33,-3-3 0,3 2 54,-7-6 0,-1 4 0,-4-4 1,0 4 48,0-5 217,0 1-203,0-5 1,-6 1 21,-4 4 1,3 2-52,-3 7 12,1 0 0,-6 0-689,1 0 290,0 0 173,6 7 177,1-6 0,7 12 0,0-5 0</inkml:trace>
  <inkml:trace contextRef="#ctx0" brushRef="#br0" timeOffset="1">87 115 6888,'-8'0'21,"-1"2"721,5 3-995,3-4 128,-6 5 122,0-6 268,6 0 1078,-5 0-1470,18 0 67,4 0 1,8 0 66,0 0 0,0 0-91,4 0 0,7 0 78,3 0 1,9 0-2,6 0 0,8 0-93,1 0 0,1 0 104,-1 0 0,-3 0-281,3 0 0,2 0 220,3 0 0,-4 0-112,-1 0 1,-5 0 85,-5 0 0,-4 0-16,-10 0 0,0 2 74,-9 3 1,1-4-5,-11 4 0,-4-3 97,-6-2 49,-6 0-178,4 0 570,-7 0-501,-14 0-8,5 0 0,-11 0 0,6 0 0</inkml:trace>
  <inkml:trace contextRef="#ctx0" brushRef="#br0" timeOffset="2">1343 144 6175,'-8'-7'1651,"2"6"-1265,6-6-414,0 7-63,0-6-96,0 5 261,0-6 0,5 9-18,0 3 87,-1-4-111,-4 12 0,0-5 159,0 6 0,0 0-8,0 0-193,0 1 121,0-8-30,0 6-27,0-5 115,0 0-41,6-1 0,-2-7 274,5 0-351,1 0 1,4-7 27,1-3 1,-3-2-24,-3-2 0,4-1 13,-4 1 1,4 0 42,2 0-148,-1-1 1,0 1 69,0 0 0,-1-1-110,-3 1 1,2 2-7,-2 2 0,-3-1 98,3 6 1,-5-5-54,4 6 26,-5-8 1,4 11-21,-4-3-66,-2 2-211,4 2 278,1 6 1,-5 2 87,2 6 1,-3 0-84,-1 1 0,0-1 88,0 0 0,0 5-65,0 0 1,0 2 5,0-2 0,5-3 24,0 3 1,1 2-3,-1-2 1,-3 0-50,3-5 0,1 0-9,-2 1 0,3-6-38,-2 1 52,-3-7 327,3 3-203,2-6 115,-5 0-96,10 0 0,-9-6-13,7-4 0,-1-2 26,6-3 0,-6 1-127,1 0 1,-1-2 59,5-3 0,-1 3-128,-3-3 49,3 3 1,-6-3-1,8 0-50,-1 2 0,-2 1-30,-2 1 1,3 3 40,-3 2 1,-5-3 29,0 4-35,4 3 31,-8-1-86,5 7-34,1 0 1,-4 0-206,6 0 292,-6 0 1,9 2 35,-8 3 14,8 2 0,-9 10 6,6 2 1,-6-4-24,2 4 1,-1 2 12,1-2 1,-3 7 29,8-3 1,-7 2-31,1-1 1,3-2-121,-2-3 0,6-1 108,-1 6 0,-2-7-21,1 2 0,-4-7 36,4-3 1,-4-4-9,5 5 111,-8-8 96,11 5 0,-9-9-112,5-3 1,-4-2 71,5-8 0,-6-4 21,6 0 0,-5-2-68,4 2 0,-4 2-64,4-7 0,-1 2-10,2-2 0,1-3-104,-6 3 0,4 4 79,-4 1 1,5-2-231,-6 2 137,7 0 66,-3 5-269,0-1 232,-1 8-483,-2 0 331,-3 7 0,6 2 110,-3 3 0,-3 2 75,2 8 0,3-1-5,-2 0 1,0 1-31,-5-1 1,0 2 103,0 3 1,0-2-29,0 7 1,0-7-46,5 2 0,-3-2 38,3-3 0,-3 0-31,-2 0 0,5 1-23,-1-1 1,2-4-18,-1-1 1,-1-6-17,5 2 0,-4-3 72,4-2 1,-4 0 6,5 0 0,-3-2 19,3-3 0,-2 2-24,-4-6 1,0 4 144,5-5-78,-5 1 21,8-6-88,-10 1 1,5 5-1,-2-1-224,-3 7 184,4-10 1,-4 11-81,2-2 76,-2-4 22,4 6-18,-6-4 282,0 6-270,7 0 61,-5 0 0,10 0 0,-4 0-91,6 0 0,2 0 89,3 0 1,8-2-75,6-3 1,9 4 35,1-4 0,4 4-7,5 1 1,9 0-12,-4 0-1179,3 0 1073,-2 0 0,-3 0 94,-3 0 0,3 0-10,-8 0 1,1 0-3,-5 0 3,-7 0 11,-1 0 0,-8 0 131,-3 0-65,2 0 30,-9 0 923,-3 0-719,-9 0-21,-5 0-211,0-7-155,0 6 1,0-6 123,-5 7 0,-4 0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5.9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72 5740,'-8'0'0,"1"0"102,7 0-92,13-6 141,-9 5-137,8-6 1,-12 7 345,0 0-236,0-7-47,0 6-21,0-5-69,7 6 72,-6-7-9,5 6 1,-6-7 29,0 3 50,0 4 386,0-6-411,-6 7-57,-2 0-33,0 0 0,0 0-1,3 0 1,2 0 67,-6 0 12,6 7-37,-10 1-29,12 6 3,-13 0 0,13-4 18,-3-1 7,2 1-180,2 4 148,0 0 1,0-4-47,0-1 1,0-4-35,0 5 50,0-8 0,4 7-6,1-5 0,7-2-55,-3 3 0,-1-4 56,1-1 1,1 0-75,4 0 1,0-1 40,1-4 1,-6 2-50,1-7 63,-1 7 1,1-8-26,-1 6 19,-6-6 18,4 3 1,-9-6 57,-3 0 1,2 4-86,-6 1 151,-1-1 1,-4-2-42,0 2 1,4-1-37,1 6 1,1-2-186,-2 3-325,-3 3 481,5-6 0,-6 7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5.9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6604,'8'0'109,"5"0"-47,-5 0 1,8 0-27,3 0 0,-4 0-56,4 0 0,4 0 17,0 0 0,3 0-5,-3 0 0,9 0 4,-4 0 1,11-2-10,-1-2 1,4 3-19,0-4 1,6 3-90,-1 2 0,2 0 11,-1 0 0,-2 0 76,6 0 0,-5-2-23,0-3 0,-7 4 52,-2-3 1,-2 2 3,2 2 1,0-5 10,-9 0 0,3 1 36,-8 4-48,-4 0 12,1 0-201,-13 0 190,-2 6 0,-12-5 0,-2 6 0</inkml:trace>
  <inkml:trace contextRef="#ctx0" brushRef="#br0" timeOffset="1">1100 58 8090,'0'-8'-855,"0"-5"1155,0 12 20,0-13-96,0 13-293,0-5 79,0 18 0,0-2-18,0 9 0,0 2 4,0-2 0,0 7 41,0 3 1,1 0 20,4 4 0,-4 4-76,4 1 0,-3 3 51,-2 2 0,1 0-129,4 0 1,-3-5 25,2 0 0,-2-6 24,-2 1 1,0-3 33,0-2 1,0-5-15,0-4 1,0 1 3,0-1 27,0 0 0,0-5 86,0 1 1,0-6-102,0 1 96,0-6-56,0 1-10,0-5-8,6 0-139,-4 0-256,11-5 250,-12 3 1,7-5-319,-3 7 48,-4 0 279,6 0 6,-7-6 15,0 4 938,0-4-778,-7 6 1,6-1 47,-4-4 12,4 3 61,1-5-185,-7 7 1,4 0 80,-6 0-68,-1 0 1,-4 2 38,0 3 0,-1-3-4,1 3 1,0 2 41,-1 3 0,1-3 10,0 3 0,1-5-15,4 4 0,-4-4 91,3 5 1,2-6-56,-1 6-27,6-7 31,-4 10-230,7-5 190,0 6-87,0 0 0,3 1-2,7-1 0,1 0-5,13 0 1,0 1-17,4-1 1,1 0 61,0 1-190,5 6 164,-4-6 0,10 6-17,-6-7 1,-1 2 7,-4 3 1,-1-3-3,1 3 1,-7-3 4,-3-2 2,-3 0-2,-8 1 1,-2-1 25,-6 0 1,0 1 2,0-1 1,-11 0 63,-3 0 0,-10-1 145,0-4 1,-5 4 74,-4-4 0,2 0-103,-7 0 0,0-4 13,1 5 1,-3-6-84,7 6 0,-1-7 8,6 2 0,1 1 20,3-1-265,-3 6 100,12-3-227,0 6 1,10 1-123,10-1 1,5 0 131,9 0 0,5-4 3,9-1 0,-2 1 36,8 4 0,-1 0-58,5 0 0,-5 0 43,0 1 75,-7-1-7,4 0 1,-6 2 37,0 3 0,-9-2 9,-6 2 1,-1-4 128,-8-1 0,0 5-87,-5 0 0,-7 0 327,-2-4 0,-9-1-70,-1 0 1,-6 1 64,1-1 0,-3 0-75,-1 0 1,-1-4 70,0 0 0,-3-6-56,4 6 0,-4-5-50,8 4 0,4-6-185,1 2 1,3 1 184,2-1-491,6 0 158,1 2 0,14-2 7,2 5 1,11 3 33,3-3 1,4-3-167,2 3 1,-1-1 4,1 6 5,-1-1 70,1-6 0,-5 5 60,0-3 0,-7 2 15,2 2 0,-8 0 147,-1 1 1,-7-6-94,1 1 349,-2-1-112,-2-1-51,0 5 49,-6-5 1,3 1-119,-7 1 224,6-7-124,-8 4 0,9-3 96,-6 1-60,5 0-256,-2-5 1,6 1 98,0 4-265,0-4-97,0 6 593,-7-7-266,6 0 512,-5 0-450,6 6 9,0-4-59,0 10 1,0-3 31,0 5 0,0 0-86,0 1 0,0 0 26,0 4 1,0 4-10,0 5 0,1 7-53,4 3 0,-4 8-154,4 1 0,-3 7 99,-2-1 0,0-3-123,0 3 0,0-7-11,0 1 1,0-2 81,0-2 1,0-7 147,0-3 1,0-2-24,0-3 0,0-4 148,0 0 0,0-7-154,0 2 0,0-3 122,0-1 0,1-1-103,4 0-184,-3 1 200,4-1 0,-5-5-433,4 1 475,-3-7 0,10 9 0,-3-3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1:02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4915 13 180,'22'-5'7065,"11"-2"-2976,22 41-2875,-33-20-1014,2-1-1,2 0 1,33 12-1,29 15-88,75 32-11,-117-55-18,-2 3 0,76 42 0,-97-47 74,-1 1 0,-3 0 0,0 1 0,-3-1 1,23 33-1,23 91 446,-52-113-617,6 27 96,-1 93 0,-18-94-48,-6 1 0,-5-2 0,-36 66 0,48-115-32,-8 15 22,-1 1-1,-30 31 1,-25 32 64,-16-6-52,-7-1 0,-126 78-1,155-110-35,-5-2 0,-4 0-1,-128 57 1,133-71 46,-392 151 624,337-136-654,26-9 90,-3-1 0,-166 41 0,-30 3 165,174-44 36,-174 36 0,3-5-55,-58 11-142,239-53-4,-127 33 1,-15 5 319,-223 41 847,228-48-834,-167 29-45,-45-12 368,256-44-502,176-19-272,25-6 12,0 0 0,-1 0 0,1 0-1,0 1 1,-1-1 0,1 0 0,0 0 0,-1 0 0,1 0 0,-1 0 0,1 1-1,0-1 1,-1 0 0,1 0 0,-1 0 0,1 0 0,-1 0 0,1 0 0,-1 0 0,1 0-1,-1 0 1,1 0 0,-1 0 0,1 0 0,-1 0 0,1 0 0,0 0 0,-1 0-1,1 0 1,-1 0 0,1 0 0,-1 0 0,1 0 0,-1-1 0,1 1 0,0 0 0,-1 0-1,1 0 1,-1 0 0,1 0 0,0-1 0,-1 1 0,1 0 0,0 0 0,0 0-1,-1-1 1,26-2-255,-26-22-10337,-34-2 3171,24 15 5334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158 29 7481,'15'-2'-293,"4"-3"0,4 4 285,5-4 0,2 3-10,3 2 0,4 0 14,6 0 1,6 0-5,3 0 1,4-4 4,1-1 1,5 0-186,0 5 1,0 0-42,-5 0-35,0 0 183,-7 0 0,-2 0 81,-10 0 0,4 0 0,-6 0 0</inkml:trace>
  <inkml:trace contextRef="#ctx0" brushRef="#br0" timeOffset="1">286 43 8214,'0'-8'-1134,"0"2"967,0 6 217,-6 0 1,3 6-110,-7 4 0,1 2 61,-6 3 0,-1 1 55,-3 3 0,2-2-117,-7 7 106,6-7-56,-9 10 0,12-9-7,-4 6 1,3-5-63,2 5 0,-1-7-323,1 2 402,6-3 0,-5-2 0,5 1 0</inkml:trace>
  <inkml:trace contextRef="#ctx0" brushRef="#br0" timeOffset="2">543 100 8224,'0'-8'-1618,"0"2"1845,0 6-176,-6 0 1,-3 0-7,-5 0 0,4 6-17,1 4 0,1-2-5,-1 1 0,-4 1-35,4 4 0,-4-1 54,-1-4 1,-1 8-60,1-2 1,-5 3 65,0-4-179,0 0 145,5 0 1,0 1-86,0-1 1,-1 0-263,1 1 332,5-1 0,-3 0 0,4 1 0</inkml:trace>
  <inkml:trace contextRef="#ctx0" brushRef="#br0" timeOffset="3">871 72 7266,'0'-8'204,"0"-1"-68,0 5-25,0 3-40,0-6-297,-6 7 53,5 7 213,-13 0 0,7 8-84,-8-1 1,1 0 51,0 1 1,-2 4-20,-3 0 0,3 0-50,-3-5 1,-2 5-100,2 0 1,0 0 129,5-5 30,0 1 0,-6 5 0,-3 3 0</inkml:trace>
  <inkml:trace contextRef="#ctx0" brushRef="#br0" timeOffset="4">1057 86 8150,'2'-8'0,"2"3"-439,-2 4 0,4-1 148,-6-3 291,0 4 165,7-6-14,-6 7 810,6 0-871,-7 7 0,-5 1-128,0 6 125,-6 0-87,3 1 0,-8 0-132,-3 4 0,2-1 11,-7 6 0,0-5-548,-5 5 669,8-1 0,-7 6 0,6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 1315 7782,'0'-10'167,"0"1"1,-2 4-49,-2-5 0,3 6-20,-4-6 1,3 1 78,2-6 1,0 6-129,0-1 1,2-1 80,3-8 1,-4 3-65,3-3 0,-2-1-88,-2 0 162,0-5-62,0 3 1,0-7-3,0 1 1,0-1-12,0 0 1,0-1-20,0-3 0,0-4 25,0-5 0,0 3-21,0 1 0,0 0 74,0-5-260,0 0 88,0 7 0,0-3-48,0 5 0,0 1 83,0 5 1,0 4-58,0 0 0,-5 5 67,1-5 1,-1 5-19,5-4 1,0 4-56,0 0 0,0 4 17,0 1 1,0 0 3,0-1 0,2 2-67,3 4 7,-4 3 45,5 6-445,-6 0 409,0 6 0,0-3-108,0 7 21,0-7 1,5 4 39,0-2-11,0-3 240,-5 5 58,0-7-94,-7 0-14,6 0-16,-6 0 0,5-5 9,-2 0-30,3 0 83,-6-1 0,7 3-22,0-7 0,-2 7 71,-3-2-75,4 4 0,-5-1 58,6-3 15,0 4 96,0-6-137,0 1 87,0 4 1,0-6-97,0 3 155,0 4 46,0-5-149,-7-1 17,6 6-13,-6-6 51,7 7 85,0 0-281,0-6-84,0 5 133,7-6 1,-4 5 12,6-2-129,1 3 104,4-6 0,1 7-18,-1 0 0,0-2 3,0-3 1,2 4-38,3-3 0,-1 2 45,6 2 0,-1 0-158,6 0-16,0 0 94,5 6 1,4-5-27,10 4 0,-1-3 28,10-2 0,-1 0-85,10 0 0,3 0-1032,7 0 866,3 0 281,0 0 1,-35 0-1,0 0-21,37 0 1,-35 0 0,0 0-104,-3 0 1,-1 0 0,3 0-1,0 0 123,-3 0 0,1 0 0,1-3 1,1 1-26,-2-1 1,0 1-517,1 0 0,1 0 507,27 2 0,4 0-48,-9 0 0,-5 0-2,-10 0 0,-4 0 154,-10 0 1,-3 4 384,-6 1 1,-7 0-391,-3-5 1,-3 0 119,-2 0 1,-4 0-245,-1 0 1542,-6 0-1057,4 0-360,-7 0-47,6 0 22,-4 7 269,4-6-96,-6 5 891,0-6-1086,0 7 0,0 0 17,0 8 0,5-1-22,0 0 1,0 2 15,0 3 1,-1-1-63,5 6 0,-4-5 63,5 4-45,-7-5 45,9 3 0,-8-2-11,5 0 0,-1 0-4,2-5 1,0-4-6,-5-1 10,6-6 124,-3 4 0,6-9-71,1-3 0,-2-3 107,-4-6 0,9-2-25,-4-3 1,3 2 47,-3-7 0,1 1-110,-1-1 1,0-3 12,0 4 0,3-3-10,2 3 0,-3-5-90,3 5 1,-4 3-39,-1 1 1,-1 2 71,-3 3 1,3 2-10,-4 2 0,-1-1-21,1 6 11,-6 0 0,6 5 1,-4 0 11,-4 0 0,10 7 1,-6 2 0,-1 4-2,-4 1 1,5 0-24,0 1 0,0 6 24,-5 2 1,5-1 0,-1 2 1,3 0-1,-2 5 0,-4 4 5,3 0 1,3 1-21,-2-6 1,4-1-2,-4-3 1,5 1 10,-6-6 11,8 0-7,-4-5 0,1-6 44,1-3 0,-6-3-47,6-2 324,-1 0-150,6-7-28,-8-7 1,7-3 18,-5-7 1,4 0-100,1-4 0,5-3 7,0-2 0,1 2-15,-1-2 0,-1 2-8,6-3 0,-5 4-114,5-3-72,-7 3 167,10 8 1,-11 1-265,3 7 269,-3-1-50,-2 1-124,-6 7 66,4 0 1,-3 7 42,5 0 0,-1 2-17,-4 3 1,4 2 72,-4 7 0,-1 1-45,2-1 1,-6 5 25,6 0 0,-5 7-22,4-3 1,-4 2 44,4-1 0,-5 3-47,1-3 26,2-3-6,-5 5 0,6-7 7,-3 4 0,-3-6-3,2 3 0,-1-4-1,2-2 0,-3-4 0,3-1 0,-3-6 3,3 2-8,-3-3 2,11-2 0,-11-2 124,8-3 1,-5-3-101,4-6 1,0-2 6,0-3 1,4 2 0,-4-7-245,10 6 227,-3-9 1,4 10-138,-5-7 1,-1 1 74,0 0 0,1 2-78,-1 7 1,0 0 54,1-1 1,-6 6-135,1-1 99,-1 8 0,1-5-1,-1 7 0,-4 0 37,4 0 31,-6 0 0,9 7 10,-7 2 1,-1-1 81,-4 1 1,0 1 21,0 4 0,0 0-103,0 1 1,0-6 85,0 1-53,0-1 35,0-1 172,0 4-133,0-3 14,0-2-61,0 0 3,0-7 11,7 0 1,1 0-44,6 0 0,2 0-3,3 0 0,3-5 8,7 1 0,-1-3-6,1 2 1,5 3-29,4-2 0,4 3-9,1 1 0,6-2 22,3-3 1,10 3-160,5-3 0,2 4 78,3 1 1,9 5-148,0 0 0,-38 0 1,-1-1 183,35 1 1,2 5 77,-8-6 1,3 6 4,-7-5 0,-3-1-2,-2-4 0,-4 5 249,-1 0 1,0 0 16,1-5 1,-6 0-86,0 0 1,-5 0-416,0 0 122,-2 0 93,-3 0 0,-1 0-440,-2 0 230,-4 0 146,-7 0 1,-1 0-300,-3 0 0,-8 0 451,-6 0-814,-8 0 760,5 0 0,-20 5 0,-2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886 72 7896,'17'-6'0,"-3"-4"0,-7-2-6,-2 4 1,-5-5 221,0 12-266,7-12 271,-6 12-100,5-6-126,-12 7 0,-2 0 302,-6 0-425,-1 7 96,1 0 1,-2 9 68,-3 4 82,4 1-16,-12 1 1,9 6-137,-6-5-32,7 11-365,-10-4 306,4 5 74,-5-1 1,-2 1 110,-3 4-268,-4 2 226,0-4 0,-8 5 3,2 1 0,-3 0-12,3-1 1,0-4 79,0 0 1,6 0-76,4 0 1,3-4 73,2-5-59,6-7 7,-6 5 1,14-11 20,0 3 0,1-8 1,9-2-20,-8-6 174,11 11 1,-6-11-141,7 6-175,0-6 127,-6 10 0,5-10-18,-4 7 1,1-6 19,0 6 1,3-5-15,-4 4 17,3-6-109,2 4 485,0-7-428,7 6 36,-6-5 0,7 8 12,-3-4-100,-4-4 79,12 12 0,-10-10-7,7 6 1,-6-4-1,6 5 1,-1-3 35,6 3-27,-1 3-4,0-5 0,2 1 194,3 1-187,-3-1 0,11 6 137,-5-1-129,7 0 1,4 2 28,1 3-67,5-3 45,-9 5 0,10-1-39,-7 4 0,5 1-17,-5-1 1,7 3-77,-2-3 1,-2-2 65,2 2 1,0-5-10,0 5 43,3-7-10,-11 10 1,4-10-6,-5 7 1,-2-6 26,-3 1 1,1-4 10,-6 0 1,0-1-1,-4 0 0,-1 1 10,0-1 1,-4-5 18,-1 1-36,-6-6 0,6 6 147,-5-5-147,-3 0 121,6-5-21,-7 0-232,7 0-9,-6 0-216,5 0 289,1 0 29,-6 0-27,6 6 5,-7-4-76,0 4 73,6 1 50,-5-6 26,6 5-52,-1-6 126,-4 0 383,4 0-430,1 0-58,-6 0 65,6-6-103,-7 5 72,6-12 2,-5 11 0,7-9-89,-3 6 0,-2-5 91,7 0-102,-7 4 76,9-14 1,-3 11-24,5-10 133,0 3-116,1-4 1,-1-3 21,0-6 1,1 0 4,-1-5 0,5 2-2,0-6 1,6 5-5,-1-5 0,3 0-18,1-5 0,1 5 30,-1 0-449,1 0 429,-1-5 0,1 5-23,-1 0 0,1 5-8,-1-6 0,1 8 16,0-2 1,-7 9-2,-3 5 0,-3 3 18,-2 1-20,-6 1 182,5 6 207,-12 2-339,6 6-41,-14 0 1,-1 6 1,-1-4 8,-1 2-8,8-2 0,-5 0-29,7 3 31,0-4-139,0 5 180,-6-6-33,4 0 0,-6 0 20,3 0 31,4 0-57,-12 0 0,5-5 56,-6 1 0,4-7-5,1 1 0,-1 2-8,-4-1 1,-1-1-19,1-4 1,0-1 1,0 1 1,-5 0 21,-1 0 1,-3-1 4,4 1 0,-6-5 39,1 0-62,-3-6-8,-2 2 1,1-5 103,0-1-83,-1 7-7,0-4-433,-6 3 425,5-5 0,-9-1 41,5 1-59,1-1 19,4 6 0,1-3 0,-1 2 1,1 2 1,-1-2 1,5 5-53,0-5 0,7 5 51,-2-5 0,3 7 11,2-2 0,-1 3-27,1 2 0,5-1 215,-1 1 1,5 5-219,-4-1 2,6 7-39,-10-3 0,10 6-196,-7 0 116,7 0 0,-5 0 50,4 0 1,0 0 38,-5 0-10,6 0-28,-4 0 207,7 0-192,0-7 20,-6 6 24,4-6-530,-4 7-1526,6 0 2045,0 7 0,6-6 0,2 6 0</inkml:trace>
  <inkml:trace contextRef="#ctx0" brushRef="#br0" timeOffset="1">772 657 7947,'-8'0'-1687,"-4"0"2583,10 0-178,-5 0-647,7 7 1,2-5 8,3 3 1,-2-4-10,6-1 1,1 0 72,4 0-295,7 0 90,-5 0 0,11 0-263,-3 0 166,2 0 68,3 0 1,0-1-475,-1-4 236,1 3 107,-1-5 221,1 7 0,-1-5 0,1-4 0</inkml:trace>
  <inkml:trace contextRef="#ctx0" brushRef="#br0" timeOffset="2">929 572 7947,'0'-8'-558,"0"-4"556,0 10 250,0-5-103,0 1 80,0 4-62,0-4-202,0 19 1,0-2-157,0 12 237,0-4-14,7 7 1,-6-4-148,3 7 0,-2-1-68,-2 1 1,5-1-426,0 1 612,0 0 0,-5 6 0,0 1 0</inkml:trace>
  <inkml:trace contextRef="#ctx0" brushRef="#br0" timeOffset="3">843 1172 7947,'-7'0'-861,"0"0"1430,1 0-452,4 0 0,-6 0 151,4 0-219,2 0 188,-5 0-15,7 6-191,0-4 167,0 4-296,7-6 154,1 0 0,11 0 46,0 0-226,6 0 72,-3 0 0,12 0 38,-1 0 1,2 0-120,-1 0 0,-3-2-317,7-2 1,-6 2 449,1-3 0,-2-3 0,-3 1 0</inkml:trace>
  <inkml:trace contextRef="#ctx0" brushRef="#br0" timeOffset="4">1143 1857 7987,'0'-8'-330,"0"-5"234,0 12 69,0-6 277,-6 1-219,4 5 1,-4-7 89,6 3 22,0 4 29,0-6-158,0 1 78,0 4 66,0-4-116,0 18 0,0-2-41,0 9 0,0-1-13,0 1 0,0 3 12,0 6 0,0 1-95,0-1 1,0 1 74,0 0 1,0-1-98,0 1 0,0 1-16,0 3 1,0-6 105,0 7 1,5-8-85,0 8 0,-1-9 7,-4-1 1,2-7-115,3 2 192,-4 3 1,6-6-37,-7 4 33,0-11 193,0-3-149,0-6 0,6-13 1,2-2-1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286 15 8368,'-9'0'-103,"-3"0"223,2 0 1,3 0-533,-3 0 154,6 0 186,-8 0 206,4 0 1,-1 0 143,-1 0 164,7 0-201,-3 0-201,6 0 1,15 5-66,4-1 0,7 1-52,-2-5 1,2 0 87,17 0 0,-7 0-109,6 0 1,-4 0 52,1 0 1,2 0-130,-3 0 1,11-5 41,-1 1 1,2-1 104,-12 5 1,3 0-176,2 0 0,-5-2 2,1-3 0,-8 4-139,2-3 0,-4 2 171,-5 2 1,-10 2 167,-9 2 0,-3-3 0,-9 6 0,-1-7 0</inkml:trace>
  <inkml:trace contextRef="#ctx0" brushRef="#br0" timeOffset="1">200 115 6946,'8'0'-1184,"-2"-7"1184,-6 6 0,1-5 0,4 6 0,-3-2 0,3-3 0,-3 4 0,-2-6 0,0 1 0,0 5 483,0-13-143,0 13-242,0-12 0,0 10 61,0-6-61,0 6 0,0-6 68,0 5 0,0 3-175,0-6 55,-7 14 1,4 0-42,-6 8 1,0-1-7,0 0 0,-4 0-6,4 1 0,-4-1 14,-1 0 0,0 1-7,-1-1 1,1 0-13,0 0 1,1 2-1,4 3 0,-4-3-308,3 3 0,0-3 320,0-2 0,-3 6 0,5 3 0</inkml:trace>
  <inkml:trace contextRef="#ctx0" brushRef="#br0" timeOffset="2">429 115 8274,'14'0'-1355,"-6"0"1249,-2-7 0,-1 4 271,0-6 6,-1 6 24,-4-4 135,0 1-100,0 5 137,0-6-414,-6 7 1,3 5 73,-7 0 0,6 6-31,-6-1 1,1 2-82,-6 2 1,1 1 89,0-1 0,0 0-128,-1 0 0,1 6 22,0-1 0,-1 0-137,1-5 1,0 0-169,0 0 406,-1 1 0,1 5 0,0 3 0</inkml:trace>
  <inkml:trace contextRef="#ctx0" brushRef="#br0" timeOffset="3">728 86 6186,'-8'-6'943,"2"5"-858,6-6-57,0 7 0,-5 7-25,0 2 1,-4-1 59,4 1-180,-6 1 133,3 4 1,-6 1-25,-1-1 0,-4 2-8,0 3 0,0-4-42,5 4 0,0-2-10,-1-3 0,3 1-179,2 4 0,-1-3 247,6 3 0,-12-2 0,1-3 0</inkml:trace>
  <inkml:trace contextRef="#ctx0" brushRef="#br0" timeOffset="4">1042 72 8204,'8'0'-417,"-1"0"1,-7-2 375,0-3 305,0 4 17,0-5 13,0-1-265,0 6 21,0-5 0,-7 7-160,-2 4 0,1 3 174,-2 6-170,1 0 45,-12 1 0,6 4 28,-4 0 0,-4 2 30,-1-2 0,2-2-247,-2 7 227,0-7-58,-4 10 0,4-11-176,0 3 0,7 2 257,-2-2 0,-3 6 0,-1-2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143 614 8204,'0'9'-2304,"-7"-3"2150,6 0 191,-5-4 12,6 4 484,0-6-471,0 7 4,0-6 317,0 5 512,0 1-615,0-5 0,0 5 159,0-2-97,-7-3 35,6 4-31,-6-6 346,7 0-784,0-6 173,0-3 1,0-5-18,0 0 0,0-5 15,0 0 0,0-1-5,0 1 1,0 1-43,0-6 0,0 1 43,0-6 1,-4-1-13,-1-4 1,-5 3-38,6-7 0,-6 1-10,5-1 1,-4-1 12,4 5 1,-2-2-100,3 7 0,3-1 70,-4 11 1,3 0-21,2 5-116,0-1 1,0 6 146,0-1-312,0 7 183,0-3-1349,0 6 982,-7 0 1,2 6-606,-5 4 1090,-3-4 0,12 13 0,-6-3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57 1043 8072,'-7'0'-1988,"0"-2"2507,7-3-230,-7 4 0,4-5-325,-6 6 120,6-7 0,-6 6 71,5-4 12,3 3 606,-6 2-715,19 0 0,-2 0 5,9 0 1,2 0-61,-2 0 0,7 5 78,-3 0-199,10 0 153,-3-5 1,11 0-47,-2 0 0,2 4-9,2 1 1,3 0-18,-3-5 0,7 0-13,-7 0 0,8 0-5,-4 0 1,1 0 46,-5 0 1,-6 0-2,-4 0 1,-5 0 35,-4 0 5,-3 0 43,-7 0 19,-6 0 50,-2 0 379,-6 0-524,-6-7 76,5 6-230,-6-5 208,7 6 814,0 0-852,0 6 0,5 2 1,0 6 1,1 0 34,-1 1 0,-2-3-69,7-2 0,-8 2 61,3-2 1,2 3-23,-2 1 1,4-4 41,-4-1-16,6 1 0,-8-1-3,7 1 203,-7-7-196,3 3 470,-6-6-238,7 0-125,-6-6 1,7 3-97,-3-7 1,-2-1 37,7-8 1,-6 3 19,6-3 1,-3 1-34,3-1 0,3 2-123,-3-7 0,2 5-18,3-5 1,-1 7 54,0-2 1,0 1-68,1-1 1,-6 9 56,1-5 0,-1 4 4,6-3 0,-3 4 11,-2 1-1,2 6 0,-8-4-4,5 7-5,-6 0-277,4 0 275,-2 0 1,-3 7-23,3 2 1,-2-1 21,2 1 0,-3 3 3,2 7 1,-2-4 1,-2 4 1,5 4 3,0 1 1,1-2-7,-2 2 0,3-1 8,3 6 1,1-5-10,-6 0 1,5-7 3,0 2 0,1 2-121,-1-2 0,2-5 104,-2-4 0,3-6-3,1 6 1,-5-7 77,1 2 1,-1-4 167,6-1 1,-6-6-150,1-4 0,-1-2 16,5-2 1,-4-5-6,-1 0 0,0-5-15,0 5 0,2-7 63,-7 2 0,3 2-116,-2-2 0,-2 1-19,6-6 0,-4 2 3,5 3 0,-7-1-134,2 6 0,1 0 80,-1 4 0,1 3-78,-1 2-95,-3-3 191,4 12 0,-4-6-662,2 7 444,-2 0 0,11 7 165,-4 3 1,-1-3 40,1 3 0,-4 1 2,5 8 0,-6-2 29,6 7 1,-2-2 15,2 2 0,1 3 65,-7-3 0,6 3-100,-5 2 0,4-1 66,-4 1 1,4-5-45,-4 0 1,7-7-1,-3 2 1,-1-3-7,1-2 1,-4-1-2,5-4 1,-6 3 46,6-8-13,-7 1 0,5-5 211,-3 0 1,-2 0-74,6 0 0,-4-7-119,5-2 1,-7-4 15,1-1 1,3 0 10,-2 0 0,0-5-56,-5 0 1,4-1-6,1 6 1,2-5-10,-2 0 1,-5 0-144,5 5 1,2 4-154,-2 1 156,-1-1-377,3 2 355,-6 2 0,8 6-256,-5 0 188,-3 0-167,6 0 445,-7 6 1,0-3-125,0 7 358,0-7-28,0 3 29,0-6-246,0 6 0,2-4-1,3 3 0,2-3-5,8-2 0,-1 1-58,0 4 0,7-4 42,3 4 0,9-3-39,5-2 1,8 0-23,2 0 1,12 0-7,2 0 0,10 0-222,4 0 1,3 0 219,-3 0 1,-3 0-50,2 0 0,-3 5-15,-5 0 1,-4-1 150,-5-4 0,-5 0-81,-5 0 0,-1 0 108,-9 0 0,-4 5-47,-6 0 0,0 0 228,-9-5-138,-1 0 43,-3 0 540,-7 0-159,-2 0-1061,-6 0 0,0 5 1,0 4-1</inkml:trace>
  <inkml:trace contextRef="#ctx0" brushRef="#br0" timeOffset="1">542 0 6895,'15'0'-73,"1"5"67,3 0 1,5 0-33,9-5 0,3 2 74,7 2 1,2-3-18,2 4 0,4-3-18,6-2 1,5 0-151,0 0 0,3 0 150,1 0 0,1 0-237,9 0 1,-4 0 243,-5 0 0,-3 0-5,-2 0 1,-3 0 86,3 0 1,-6-2-109,1-3 1,-9 4 127,9-3 0,-2 2-95,2 2 0,-7 0 12,-2 0 1,-3 0 12,-2 0 1,-5 0 7,0 0 1,-9 0 148,0 0 0,-2 0-134,-8 0 0,0 0 226,-4 0 1,-1 0-210,0 0-116,0 0 8,0 0 12,1 0 1,-6 4 0,1 1-30,-7 0-13,3-5 51,1 0 207,-5 0 1570,3 0-1684,2 0 13,-5 0 38,4 0-129,0 0 0,-3 0 44,7 0-25,-6 0 345,1 0 393,-5 0-477,7 0-198,-5 0-998,4 0 879,0 7 1,-4 0-25,3 8 1,-4-1 53,-1 0 1,0 2 25,0 3 1,0-1-7,0 5 0,0 1 117,0 5 0,0 0-13,0 5 1,0-2-93,0 6 1,2 0 89,3 5 0,-3-1-88,8 1 1,-5-5 4,4 0 1,-5-1-24,1 1 0,1 2-8,-2-7 0,6 0-70,-5-4 0,-1-3 85,-4-2 0,5 2-76,0-7 0,0 0 67,-5-5-90,6 1 62,-4-1 6,4 0 1,-6 1 4,0-8 1,0 2 2,0-5-3,0-2-395,0 4 318,0 1 25,0-6-13,0 12 8,0-5-11,0 6 28,0 0-10,0 1 80,0-1-57,0 0 8,0-6 29,0 4 1,0-10-46,0 5-122,0-1 132,0-5-511,0 6 1,-6-7-1,-2 0 1</inkml:trace>
  <inkml:trace contextRef="#ctx0" brushRef="#br0" timeOffset="2">2713 1100 7062,'0'-8'-758,"0"0"1570,0 3-521,0 3-27,0-10-67,0 10-253,0-11-40,0 12 256,0-5-137,-6 6 1,2 0-19,-5 0 0,4 0 46,-5 0 0,3 1-2,-3 4 0,-2 1 11,2 4 1,2-2 54,-2-4-34,7 5 0,-8 5-21,6 0 1,0-4-191,5-1 104,0 1 1,2 2-8,3-2 0,3 1 7,6-6 1,-3 5-104,4-6 0,-4 1 71,8-5 1,-4 0-94,0 0 0,-1-2 74,0-3 36,-6 3-17,5-10 1,-10 9 105,7-6 0,-7 4 6,2-5-13,-4 1 1,-1-5-25,0-1 0,-5 6 15,1-1 0,-7 2-33,1-2 0,-3 0 5,-1 5 1,0-5-129,-1 6 1,1-1 35,0 5 88,6 0 0,-11 6 0,3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200 86 8192,'0'-8'-1997,"0"0"2081,0 3 1,0 2 61,0-6 10,0 6-82,0-11 0,5 12 70,0-8-24,0 7-74,-5-3 0,0 4 17,0-3 1,-2 4 9,-3-4 1,2 3 39,-6 2 1,-1 0-45,-4 0 1,-1 2 62,1 3 1,0-4 84,0 4-94,-1 3 0,1-2-38,0 3 1,1 5 53,4-5-196,-5 4 144,7 7 0,-6-2-180,4 6 1,2-7 95,7 2 1,2-3-112,3-2 0,2 1-43,8-1 1,-1 0-111,0 0 1,5-4 50,0 0 1,2-8 50,-2 3 1,-3-3 110,3-2 0,-3 0-60,-2 0 1,-4-2 212,-1-3 0,-1-2-118,1-8 0,3 1 244,-7 0 1,-1-2 15,-4-3 0,0 2-137,0-7 1,-1 6 61,-4-1 1,2-1 148,-7 0 0,2 1 351,-2 5-452,-2 0 0,4 4-424,-6 1 1,4 6 139,1-2 0,-1 5 64,-4 5 0,0 3 0,0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43 244 8064,'0'-9'222,"0"-3"0,0 9-41,0-7 1,0 5 51,0-4 0,0 4-233,0-4 96,7 6 1,0-9-58,8 8 1,-6-3-11,1 2 1,4 4-97,5-4 1,1 3-139,-1 2 0,2 0 106,3 0 1,3 0-93,-4 0 1,5 0 37,1 0 1,-6 2-13,1 3 0,-7 3 39,2 6 0,-4 0 52,-6 1 1,-2 0 31,-7 4 1,0 2-7,0 3 1,-2 2 95,-3-2 0,-4 2-92,-10-2 0,-2 2 105,-3-2 1,-3 2-82,3-2 0,-1-2 81,1-3 0,-3-3-68,3 3 0,2-3 162,-1-2 0,4 0-29,-5 0 0,6 0-38,-1-5 1,3-3 182,2-6 1,5 0-52,-1 0 0,5 0 364,-4 0-79,6 0-331,-4-6 1,7-2 14,0-7 0,2 6-244,3-1 0,2 2-24,8-1 0,4-2-46,0 6 1,6-4-12,-1 4 1,-2 0 70,2 5 1,-2 0-125,2 0 0,3 0 27,-4 0 1,3 6-102,-2 4 1,3 3 5,-4 1 1,3 0-15,-2 0 0,3 2 54,-4 3 1,3-2-349,-2 2 565,-4 3 0,1-6 0,1 4 0</inkml:trace>
  <inkml:trace contextRef="#ctx0" brushRef="#br0" timeOffset="1">700 272 7677,'0'-9'-1407,"0"-1"2801,0 7-934,0-10-13,0 11-337,0-10 1,1 10 262,4-3-313,-3 4 0,6 1 48,-3 0 1,-3 0-133,8 0 0,-5 1 119,4 4 0,-1-2-17,2 7 0,3 0-118,-4 4 1,2 1 76,-1 4 1,3-1-75,-4 6 1,3 0 46,3 4 1,-3 1-66,-2 0 1,3-5-2,-3 5 0,-3-8-60,3 8 0,-6-6 92,6 1 0,-5-4-16,4-5 0,-4-1-23,5 0 37,-8-5 0,7 1 202,-4-5 0,-4-1-122,3-9 1,5 1 212,1-5 1,-3-6-15,3-4 1,-3-6-37,3 2 1,1-9-89,-6-1 0,6-7-26,-1 2 1,-2-3-88,1-2 1,-1 0 110,1 0 1,3 2-246,-7 3 1,-1 3 38,-4 6 1,5 1-310,0-1 0,0 7-576,-5 3-338,0 3 1302,-7 8 0,5 2 0,-4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0 115 7058,'8'-8'784,"-1"2"-622,-7-1 66,0 5 0,1-4 7,4 6 142,-4 0-165,13 0 1,-12 2-116,8 2 1,-3 0-141,3 5 1,1-4-5,-6 5 0,6-1 112,-1 5 0,-2 2-144,1 3 1,1-3 103,4 3 0,-4-3-128,-1-2 0,1 1 94,4-1 1,-2-4-30,-2-1 1,2-6 58,-2 2 1,-2-3 11,2-2 31,0 0 1,4-7 126,0-3 1,0-2-3,1-2 1,-1-1-76,0 1 1,1-5-46,-1 0 0,-5-5 26,1 5 1,-1-5-86,5 5 0,-4 0-32,-1 5 0,-1 0-404,2-1-583,-4 1 448,-6 0 561,0 6 0,0 1 0,0 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2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143 43 8004,'0'-7'-998,"0"-7"1,0 11 1742,0-6-644,0 6-48,0-4 0,-2 7-58,-2 0 1,1 0 52,-7 0 1,6 0 17,-6 0 26,0 0 1,-4 5 7,0 0 0,4 6-27,1-1 1,1-3-10,-1 3 0,-3-1 17,8 6-12,-8-1 1,11 0-138,-4 1 1,3-1 59,2 0 1,0-4-25,0-1 1,7-4-5,3 5 1,2-8-17,2 3 0,5-3-87,0-2 0,5 0 126,-5 0 0,0-2-80,-4-3 0,-1 3 65,0-8 1,-6 0 3,-3-4 0,1 0-18,-1 0 0,0-1 123,-5 1 1,-2 0-55,-3-1 0,-2 6 118,-2-1 1,-3 3-144,2-3 0,2 2 15,-1 3 0,-1 4-649,-4-4 632,0 3 0,-7 9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1:0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319 110 440,'14'-6'1080,"-1"0"-1,0 0 1,-1 0 0,16-10-1,22-12 516,-20 11-890,18-8 469,-58 43 1784,-58 82-2650,64-95-297,-210 238 237,175-208-222,3 2 1,-33 50 0,27-51 76,37-33 70,-1 1 0,1 0 1,0 0-1,1 0 0,0 0 0,0 0 0,1 0 0,0 1 0,-2 8 269,7-16 513,27-2-46,-27 5-910,87 5 172,-34-5-87,6-2-60,0 2 0,-1 2 0,1 0 0,0 2 1,-2 0-1,94 14 0,51 23 37,-148-28-50,2-1 1,115 17-1,-151-25-11,-18-3 3,0 0 0,1-1 0,-1 1 0,0-1 0,1 1 1,-1 0-1,1-1 0,0 0 0,-1 1 0,1-1 1,-1 0-1,7-1 0,-9 1-15,-7-1-730,0 0 109,1 0 0,-1 1 0,1-2 0,-1 1 0,1-1 0,0 1 0,0 0 0,0-1 0,0 1 0,-3-4 0,-36-14-6381,32 11 5050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58 172 7964,'-10'0'1,"0"0"1,8-2-7,-3-3 1,1 3 140,-1-2 0,4 0-32,-3 0 0,0 2 170,-1-3-50,4-3 1,-6 6-189,7-8 1,0 5 120,0-4 1,7 4-252,3-5 0,4 6 43,5-6 1,0 5 12,9-4 0,-3 1-2,9-1 1,-4-3-202,-1 7 1,-1-4-17,1 4 0,-2 0 141,-4 5 0,-2 0-218,-6 0 255,-1 0 0,-6 8 157,-4 6 0,-2 3-78,-2 6 1,-8 1 8,-7 5 0,-5 1 67,-8 3 0,-1-3 172,1 3 0,-1-2 37,0-2 1,6-1-88,-1 1 1,1-6 57,0 1 0,2-6 139,7 1 120,0-4-192,-1-1-226,8-5 112,0 3-202,7-10 0,7 4 7,2-6 0,5 0 39,5 0 1,5 0-210,9 0 1,-1-5 55,6 0 0,-4 1-262,4 4 1,-5 0-90,5 0 0,-6 4-248,1 1 1,-8 2 698,-1-3 0,-6-2 0,2 4 0</inkml:trace>
  <inkml:trace contextRef="#ctx0" brushRef="#br0" timeOffset="1">728 29 7524,'-7'-7'-1324,"-1"6"1584,3-4 0,1-1-25,-5 1 1,4 0-111,-4 5 0,4 0 39,-5 0 0,1 7-3,-5 2 0,-1 4 13,1 1 1,4 5 2,1 0 0,-1 5-53,-4-5 1,2 6 5,2-1 1,-1-2-119,6 2-1,0 0 128,5 5 0,0-5-172,0-1 0,0-1 96,0 2 0,2 3-162,3-3 1,2 1 57,2-1 1,5-4-35,1-5 0,-1-1 3,5 0 1,-2 0-202,2 1 1,-3-7 22,3-3 1,1-4 122,0-1 1,-1-6 139,-5-3 0,0-6-98,0-4 0,1-3 157,-1-7 0,-4 4-104,-1-4 0,-6 7 29,2-11 1,-3 6 53,-2-7 1,-2 9 133,-3 2 0,2 5 20,-6-2 0,-1 0-45,-4 1 0,-1 2 37,1 7 1,0-1-116,0 7 1,-1-1-156,1 5 0,0 0-39,-1 0 0,6 0-492,-1 0 382,1 6 0,-4 2-293,4 6 515,2-6 0,7 5 0,0-5 0</inkml:trace>
  <inkml:trace contextRef="#ctx0" brushRef="#br0" timeOffset="2">1143 129 7981,'0'-8'-1522,"0"-5"1381,0 5 414,0-6-141,0 0 19,0 6 13,0 1 56,-7 1-68,5 5-12,-10-6 1,4 7 5,-6 0 1,4 7-30,1 2 1,-1-1 4,-4 1 1,5 1-43,-1 4 1,2 2 34,-1 3 0,-3-1-53,8 5 1,-3-1 1,2 2 1,4 8-116,-4-4 0,4 5 80,1-5 0,0-1-130,0-3 0,1 1-37,4-6 0,3 1 47,6 0 1,0-9-112,1 3 1,4-4 47,0-1 1,5 2-57,-5-6 1,5-1 67,-5-4 0,0-1-19,-5-3 1,0-5 96,1-5 1,-3-5 93,-3 0 1,3-6 40,-7 1 1,-1-3-92,-4-1 1,0-1 179,0 1 1,0-1-56,0 0 0,-4 2 100,-1 3 0,-7 2-71,3 3 0,-3 8-52,-3-3 0,1 4-48,0 1 0,-1 2-107,1 7 0,0 0-654,0 0 727,-1 7 0,-6 1 0,-1 6 0</inkml:trace>
  <inkml:trace contextRef="#ctx0" brushRef="#br0" timeOffset="3">1456 86 7574,'0'-14'-1363,"0"4"1792,0 1 1,5 4 409,0-5-744,0 7 0,-5-5 377,0 3-633,0 4 93,0-6 0,0 19 63,0 2 1,0 3-19,0-2 0,0-1-2,0 0 0,0 5 68,0 0 1,0 6-91,0-1 0,0 4 84,0 0 1,0 1-48,0-1 1,0-4 44,0 0 0,0-2-144,0 2 1,0 1 63,0-6-22,0 0 107,0-5-22,0-6 0,1-2 418,4-6-285,-3 0 0,4-1-90,-6-4 0,2-1-10,3-4 0,-3-2-39,8 2 1,-5-2 1,4-3 1,1 1-110,4 0 1,-4-5-72,-1 0 0,1 5 46,4 4 1,0 1-60,0-6 0,1 2-37,-1 3 109,0-2 0,1 9-79,-1-6-13,-6 5 129,5-2 41,-12 6 0,6 1 89,-7 4 0,-7 1 16,-2 4 0,-4 2 120,-1-2 1,-1 3-125,1 2 0,0-3 126,-1-3 0,3 4-90,3-4 1,-4 0 45,4 1 0,0-8 83,0 3-18,-1 3 1,0-5-78,1 7 66,6-7-337,-4 3 195,7 0-85,0-4 1,7 6 78,3-3 1,4-3-100,5 2 0,3-2-35,6-2 1,-4 5-130,0-1 1,0 6-153,5-5 1,-1 4 354,1-4 0,-1 6 0,1-3 0</inkml:trace>
  <inkml:trace contextRef="#ctx0" brushRef="#br0" timeOffset="4">1971 514 8076,'-8'-6'303,"1"4"-131,1-4 57,5 6 172,-6 0-280,20 0 0,-9 0-95,11 0 60,-4 0 1,3 0-127,1 0 1,-1 0 73,0 0 0,1 0-97,-1 0 0,0 0-91,0 0 0,1 0 115,-1 0 1,0 0-79,1 0 1,-1-5 55,0 0 0,0-4-179,1 4 0,-6-4 56,1 4 1,-3-6-24,3 1 1,-2 2 137,-4-1 1,-2-1-5,3-4 1,-3-2 182,-2-3 0,-2 3-122,-3-3 0,-2 4 210,-8 0 0,-4 1-63,0 0 0,-2-1 64,2 1 0,3 0-11,-3 0 1,-1 4 434,1 0-201,0 1-48,5-5-420,5 5 129,3-3 0,8 10-259,2-3 1,6-1 71,9 2 1,-1-6-10,5 5 1,-1-4 58,2 4 1,3-5-181,-3 6 1,-1-3 127,0 2 1,-4 4-15,5-4 0,-2 2-102,2-2 1,1 4 139,-6-4 0,5 3-119,-5 2 1,6 0 108,-1 0 0,-3 0 41,-2 0 1,-3 7-58,-2 2 0,-1-1 79,-3 2 1,0-1-35,-5 5 1,0 1 101,-5-1 0,-1 0 94,-4 1 1,-4 4-60,-5 0 0,0 0 150,0-5 0,-1 5-56,1 0 0,0 1 66,-1-1 0,1-3-73,0 4 1,4 1-51,1-3 0,-1 1 34,-4-4 0,5-1-26,-1 0 1,7-4-178,-2-1 118,4 0 0,2 1 48,4-1 1,5-5-38,9 1 1,3-4-74,6-1 1,-4 0 65,0 0 1,0 0-283,4 0 0,1 0 1,-1 0 1,-4 0 3,0 0 0,-2 0-811,2 0 1024,-3 0 0,0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44 8033,'0'-15'-334,"0"8"541,0-7-186,0 13 388,0-5-404,0 18 0,0-2 82,0 9 0,0 4-132,0 0 1,0-1-1,0 2 0,0 5 42,0 4 1,0 2-78,0-2 1,0 2 115,0 3 1,0 3-187,0-3 1,0 2-11,0-2 1,0 2-8,0-7 0,2 0-100,3-4 1,-4-2-200,4-3 466,3-4 0,0 1 0,6 1 0</inkml:trace>
  <inkml:trace contextRef="#ctx0" brushRef="#br0" timeOffset="1">301 144 7894,'0'-8'-345,"0"-5"391,0 12 131,0-6-270,0 19 1,4-2 61,1 9 1,0-1-55,-5 1 1,0-4 61,0 5 1,0 2-86,0 1 1,5 5 42,-1 1 0,1-6 51,-5 1 0,0-2-65,0 2 0,0-2 46,0-3 1,0-3 90,0 3 1,-2-5 4,-3-4 231,3 2-24,-3-4-158,5 1 106,0-3-92,0-6-57,0-13 0,5 8-166,5-9 1,-1 3 34,0-3 1,1-1-62,4 1 1,-2 0 62,-2 0 1,2 0-18,-2-1 1,3 1-17,1 0 1,-5 4 13,1 1-65,-1-1 51,5-4-23,1 5 101,-7 4 6,-2 5 1,-6 0 16,0 5 1,-6-1 4,-3 6 0,0-3 105,0 3 0,-1 2-80,-4-2 1,1-2 147,4 2 0,-4-5-37,4 4 0,-4-1 39,-1 1 1,0-1-49,0-3 1,4-2 415,1 7-153,5-7-57,-9 9-332,11-10 253,-3 4-187,5-6 1,1 0 33,3 0 0,0 0-123,6 0 1,-1 0 45,6 0 0,-6 2-10,1 2 0,-1-2-187,5 3 0,2 1 70,3-1 0,-3 5-224,3-6 0,-2 7 123,2-1 1,-2 1-341,2-1 1,1 2-21,-1-2 551,0 2 0,-5 2 0,0 1 0</inkml:trace>
  <inkml:trace contextRef="#ctx0" brushRef="#br0" timeOffset="2">771 529 8786,'14'5'41,"1"0"0,-6-1-2,1-4 1,-5 2 34,4 3 1,-4-3-116,4 2 104,-6-2 0,6-2 32,-4 0-29,-4 0 0,7 0 52,-3 0-135,-4 0-2,6 0-75,-1-6 1,-3-3 78,7-5 0,-8 5-8,3-1 1,-3 1 21,-2-6 1,0 6-7,0 0 1,0-1 7,0-4 1,0 0 0,0-1 1,0 1 1,0 0 0,0-1-1,0 1 1,0 0 16,0 0 1,0-1-3,0 1-12,0 0 0,0-1-3,0 1 0,2 0-3,3-1 1,-2 6 4,6-1 0,1 2 2,4-1 0,0-4-45,1 3 0,4 3-4,0-3 0,1 5-11,-1-4 0,-3 4 41,3-4 1,-3 6-10,-1-2 0,4 1 3,0-1 0,0 5-48,-5-5 0,0 5-5,1 5 0,-6-3-93,1 8 1,-1-5 73,5 4 0,-6 1-107,-3 4 0,-2 0 191,1 1 0,-2-1-77,3 0 0,-3 2 141,-2 3 1,-2-3-127,-3 3 1,3-3 91,-2-2 0,-2 1-9,1-1 0,0 0 10,5 0 1,-4 1-34,-1-1 1,-5 0-1,6 1 1,-6-6 300,5 1-242,-6-1 0,4 5 156,-2 0 0,-2-4-107,6-1 0,1-4 10,4 5-28,-7-7 7,5 9-48,2-10 1,9 9-127,5-6 1,1 0-130,4-5 1,-3 0 54,4 0 0,-3 4-147,2 1 0,-1 0-159,5-5 465,-5 0 0,2 0 0,-5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29 158 7795,'-7'-8'-93,"6"-5"175,-5 12 7,6-13 258,0 14-316,0-14 1,0 11 96,0-6 1,0 4-153,0-4 0,6 4 45,4-5 0,2 5-52,2-4 1,2 4 90,3-4 1,-3 1-68,3-2 0,2 2-66,-2 3 1,5 4 65,-5-4 1,0 4-149,-5 1 1,1 0 81,-1 0 1,-2 1-119,-2 4 1,1-2 89,-6 7 0,0-1 44,-5 5 0,-2 3 50,-3 2 0,-3-2 9,-6 7 0,-7-1 60,-3 6 1,2-2-94,-1-3 1,0 3 194,-1-4 1,-1 5-32,6 0 0,-5-6 56,5-3 1,0 2-32,5-2 1,4-4-23,1-6 1,6-4-23,-2 4-54,3-6 1,4 4 96,3-7 1,0 0-76,9 0 1,-4 0 7,10 0 0,2 0 5,2 0 1,3 0-222,1 0 0,2 0-150,3 0 1,-2 0-532,2 0 807,-2 0 0,-3 0 0,1 0 0</inkml:trace>
  <inkml:trace contextRef="#ctx0" brushRef="#br0" timeOffset="1">714 58 7821,'0'-8'-71,"0"-5"270,0 12 125,0-13-253,0 13 171,0-5-169,0 18 1,0-2-77,0 9 0,0 2 62,0-2 0,0 7-104,0-3 1,0 4 62,0 2 1,0-1-64,0 1 0,0-1 33,0 1 0,2-5-8,3 0 0,-4-5-3,4 4 1,-2-5 34,2 1-187,-4-3 159,6-2-5,-7-6 163,0-2 115,0-6 0,4-11-221,1-3 0,0-3-29,-5 2 0,5-1 47,-1-3 1,6 3-115,-5-3 0,6 4 54,-1 0 0,2 1-204,2 0 1,2 1-22,4 3 0,-5-3-17,4 4 0,2 1-93,-2-1 236,0 5 0,-7-4 27,-2 4-25,3 2 0,-12-3 81,4 10 1,-3-2-63,-2 7 1,-2-5 191,-3 4 0,2-1-26,-6 1 1,-1 4 100,-4-3 1,0-2-79,-1 1 1,1-4 119,0 5 0,-1-6 156,1 6-264,0-7 0,0 4 229,-1-7-134,8 0 168,-6 0-263,11 0-17,-4 0-242,12 5 0,2-3-21,6 3 0,2 2 80,4-3 1,-5 6-219,4-5 1,2 4 75,-2-4 0,5 5-56,-5 0 0,0 1-115,-5-1 396,0 2 0,7-3 0,1 5 0</inkml:trace>
  <inkml:trace contextRef="#ctx0" brushRef="#br0" timeOffset="2">1228 444 7847,'-9'0'-674,"-1"0"1,6 0 1925,-6 0-545,6 0-258,-1 0 146,5 0-414,0 5-264,0-3 116,0 11-149,5-12 1,-1 11 88,6-7 0,-6-1 16,6-4 1,-1 0-65,6 0 0,-6 0 48,1 0 0,-1 0-63,6 0 0,-1-4 42,0-1 1,1-7 29,-1 3 0,-5 1 29,1-1 1,-6-1 4,6-4 0,-7 0 48,2-1 0,-2 1-63,1 0 0,-2-2 138,3-3 1,-3 2-60,-2-1 0,0-5-49,0 0 0,0 2 17,0 2 0,0-1-92,0 0 0,0 1 85,0 5 1,0 5 22,0-1 69,0 1 0,-7-6 10,5 1 1,-4 4-56,6 1-3,0 6 1,2-8-63,2 6 0,5-2-77,5 2 1,2 4 47,3-3 0,-2-3-21,7 2 1,-1 1-74,6 4 1,0 0 61,-1 0 0,5 0-90,1 0 0,-1 0 55,-4 0 0,-5 4-157,-1 1 1,-5 6 107,1-1 0,-3 2-81,-2 3 0,-6-1 104,-4 0 0,3 1 29,-2-1 1,0 2 143,-5 3 0,-7-2-93,-3 7 1,-4-5 214,-5 5 1,4-5-71,-4 5 1,3-7 20,1 2 0,1-2-86,0 2 0,4-4 102,1-1 1,6 0-107,-2-4 1,2-2 1,-2 2 1,4-5-176,-4 4 169,3-6 1,4 4 49,3-7 1,2 4-62,7 1 1,1 0 10,-1-5 0,2 0-17,3 0 0,-2 0-100,7 0 0,-7 0-2,2 0 1,4 0-168,1 0 1,-2 0-184,2 0 1,-5 0 190,5 0 1,-7 0-927,2 0 1151,-10 0 0,4 0 0,-5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186 100 8205,'8'-6'-1293,"-1"4"1297,-7-11 298,0 12-310,0-12 289,0 12-429,0-6 204,-7 20 0,4-4 13,-6 10 1,4-1-3,-5 1 1,1-1-27,-6 6 0,1-5 53,0 4 0,0-1-28,-1 2 0,1 3 0,0-3 0,4-3-59,1-2 1,4 2-2,-5-3 1,7 1 3,-1-4 0,-3-6-8,2 1 1,0-6-81,5 6 124,0-7 11,0 3 335,0-6-337,7-12 1,-4 2-41,7-9 0,-6 3-5,6 2 0,-3-2-6,3-3 1,3 2-41,-4-7 0,-1 5 63,2-5 1,0 1-46,4-6 1,-5 5 14,1 0 1,-1 5-19,6-5 0,-1 7 42,0-2 0,-1 3 4,-4 2 0,4-1-6,-4 1 0,-2 5 24,-2-1-46,2 7 0,-5-5 29,3 3 7,-3 4-131,-2-6 112,0 20 0,5-4-4,-1 10 0,1 2-12,-5-2 0,1 2 2,4-2 1,-1-2-119,5 7 0,-4-5 114,4 5 1,-4-5-212,5 5 0,-3-2 118,3 2 1,1 2-104,-6-7 1,4 4 39,-4-4 1,5 1-171,-6 0 1,1-4 61,-5 3 268,6-10 0,-4 4 0,4-6 0</inkml:trace>
  <inkml:trace contextRef="#ctx0" brushRef="#br0" timeOffset="1">129 386 7432,'10'0'-121,"-1"0"1,1-5 148,4 1 1,0-1-191,1 5 1,4-2-18,0-3 179,5 3 0,-1-10 0,6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39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43 144 8025,'-14'0'0,"6"0"-10,1 0 143,1 0 258,5 0 187,-6 0-343,7 6 1,2-5-265,3 4 0,2-3 86,8-2 0,6 0-195,2 0 1,9 0-125,1 0 1,7-2-147,-2-3 1,-1 2 113,1-6 294,-7 6 0,4-10 0,-6 5 0</inkml:trace>
  <inkml:trace contextRef="#ctx0" brushRef="#br0" timeOffset="1">186 29 7552,'-7'-7'172,"6"-2"734,-4 4-305,4 4-431,1-5 1,4 8-157,1 2 1,0-1 90,-5 7 0,0-1-182,0 6 1,0 4 93,0 0 1,0 6-471,0-1 1,0 3 59,0 1 393,0 1 0,6 0 0,2-1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41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15 43 7410,'-8'0'1342,"1"0"-852,7 0 1,12 0-458,2 0 0,8 0 75,-3 0 1,8-4-273,1-1 0,3-2 96,7 3 0,-2 3-417,2-4 0,3-2 55,-3 2 430,-2 1 0,5 4 0,-5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42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0 143 7990,'0'-8'466,"0"2"13,0-1 247,0 6 509,0-5-1065,0 18 0,0-2-65,0 9 0,7-3-164,2-2 0,-1 5 63,1 0 0,1 0-125,4-4 0,1-1 36,-1 0 0,0 1-57,0-1 0,2-5 13,3 1 0,-3-7-15,3 2 1,2-4 103,-2-1 1,0 0 9,-5 0 0,2-8 35,3-6 1,-5-1-38,0-4 1,1-3 145,-6-1 1,2-3-71,-1 2 1,1-1 107,-6 6 0,0-5-31,-5 5 1,0-2-27,0 2 1,0 8-250,0-3 201,0 3 1,-5 2-383,0-1 118,1 7-1381,4-4 1598,0 7 0,-7 7 0,-1 1 0</inkml:trace>
  <inkml:trace contextRef="#ctx0" brushRef="#br0" timeOffset="1">514 471 7778,'-6'-7'-1732,"4"0"2670,-4 1-561,6 4 0,-2-4 215,-2 6-607,2 0 384,-5 0-312,1 6 0,4 2 44,-2 6 0,2-2-96,2 2 0,0-3 79,0 8 1,0-1-178,0 1 1,0-3 97,0 3 0,5 1-266,0-1 0,1 0-63,-1-5 1,-2 1-439,6-1 495,1-6 267,4-2 0,7 1 0,1 0 0</inkml:trace>
  <inkml:trace contextRef="#ctx0" brushRef="#br0" timeOffset="2">671 101 7385,'-14'0'-551,"4"-2"1307,1-3-687,6 3 0,-5-4 206,3 6-116,3 0-44,-10 0 0,5 2-163,-2 2 0,1 0 212,3 5-219,3 1 1,-4 4-33,6 0 1,0 1 93,0-1 1,0 0-54,0 1 0,2-6 61,2 1 0,-1-3-195,7 3 1,-1-4 0,6-6 1,-1 0-31,0 0 1,1 0-33,-1 0 100,0-6 0,0-2-51,-5-6 98,3 0 1,-10-1-38,3 1 45,-4 0 1,-7 0 51,-3 5 34,-5-4 0,-6 12 0,-2-5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45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58 113 7839,'-8'-8'0,"-3"0"0,6 3 13,0 4-52,-2-6 354,7 7-161,-7 0 226,0 0-566,6 0 95,-5 0 1,6 7 23,0 2 1,0-1 71,0 1 0,6 1 26,4 4 1,-5 1-92,0-1 1,2 0 35,-2 0 0,4 6 11,-4-1 1,5 4 25,-6-4 1,8 1-40,-3-6 1,-1 0 22,1 0 0,-1-4 0,2-1 1,3-6 17,-4 2 1,4-3-2,1-2 0,0-7 84,1-2 0,4-4-86,0-1 0,0 0 125,-5 0 0,-1-6-62,-4 1 0,3-4 105,-8 4 0,1-5-26,-5 5 0,0-5 32,0 5 1,0-5-76,0 5 0,-2 0 6,-3 5 0,3-1-103,-2 1 194,-4 6-860,6-4 496,-4 10 1,6-3-1214,0 10 1369,0 9 0,0 3 0,0 3 0</inkml:trace>
  <inkml:trace contextRef="#ctx0" brushRef="#br0" timeOffset="1">429 470 7878,'0'-8'128,"0"-5"155,0 12 101,0-12-61,0 11-746,0-4 344,0 19 0,-2-5 46,-2 6 1,2 0-48,-3-5 1,4 5-18,1 0 44,0 6 0,1-1-80,4 0 0,-1 0-395,5-9 528,1 3 0,4 1 0,0 1 0</inkml:trace>
  <inkml:trace contextRef="#ctx0" brushRef="#br0" timeOffset="2">529 198 7889,'-5'-9'-1625,"1"-1"1981,-1 8 1,3-5 31,-3 7-86,4-7-282,-5 6 162,-1-5-236,5 6 166,-10 0-144,10 0 128,-10 6-180,4 2 64,-1 6 5,4 0 1,5 1-19,0-1 84,0-6-157,0 5 0,5-12 109,5 4 0,3-3-268,1-2 155,1 0 1,-1 0-83,0 0 0,-4-2 93,-1-3 1,-4 4-323,4-4 231,-5-3 1,2 5 189,-6-7 0,0 7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 41 5905,'0'-8'859,"0"2"0,-2 1-681,-3 0 129,4 0-55,-5 5-426,6 0 1,0 7 181,0 3 0,0-3-88,0 3 0,0-1 54,0 6 0,0-1-97,0 0 1,2 2 3,2 3 0,-3-3 36,4 3 0,-3-3-17,-2-2 0,0 5-426,0 0 526,0 0 0,0 2 0,0 1 0</inkml:trace>
  <inkml:trace contextRef="#ctx0" brushRef="#br0" timeOffset="1">258 70 6138,'0'-8'694,"0"1"-561,0 2-93,0 3 228,0-5-238,-7 7 1,4 0 48,-6 0 0,5 2-32,0 3 1,-2-2 49,1 6 0,-5-4-43,6 4 0,-6 1 44,5 4 1,-4 0-25,4 1 0,0-1-7,5 0 0,-5 1-139,1-1 0,-1 0 138,5 1 0,2-1-153,2 0 1,-1-4 72,7-1 0,-5-1-123,4 1 1,1 3 46,4-7 0,0-1 36,1-4 0,-6 0 17,1 0 1,-1 0 8,5 0 1,1-2 60,-1-2 0,0-4-66,1-6 0,-1-5 74,0 0 1,-1 0-53,-4 4 1,3-4 141,-8 0 1,1-1-21,-5 1 1,0 3-39,0-3 0,-2 3-38,-3 1 0,-2 3 6,-7 2 0,-1-1-69,1 6 1,-2-1 72,-3 2 1,2 2-380,-7-3 0,6 8 334,-1 2 0,-3 13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86 115 5757,'0'-8'211,"0"2"0,0 4-15,0-3-18,0 4 0,-2-6-113,-3 7 1,4-2 184,-4-2-128,4 3-32,-6-6 0,4 7 0,-6 0 0,4 7-14,-5 2 1,8-1 7,-3 1 0,-2 1-9,2 4 1,-1 0-35,1 1 1,4-1 39,-4 0 0,3 5-157,2 0 0,0 2 81,0-2 1,0-3-110,0 3 0,2-3 61,3-2 1,-2-1-21,6-4 1,1 3-110,4-8 1,1 6 75,-1-5 0,2-1-45,3-4 0,-4-1 68,4-4 0,-4 2-30,-6-7 0,4 1 79,-4-5 0,3-1 2,-3 1 0,3 0 2,-8-1 0,1 1 9,-5 0 1,0 0 184,0-1 1,-5-1-117,1-3 0,-8 8 153,3-3 0,-4 3-102,-1-4 1,0 8-133,-1 2 0,-4 3 126,0 2-103,0 0 0,5 0 0,0 0 0</inkml:trace>
  <inkml:trace contextRef="#ctx0" brushRef="#br0" timeOffset="1">414 329 8213,'-8'0'-747,"2"0"948,6 0-97,0 6 1,1-4-28,4 3 0,-1-3-25,5-2 1,-4 4-235,4 1 108,1 0 0,4-5 61,0 0 1,-4 0 29,-1 0 1,-4-2 8,4-3 0,-4 2 239,5-6-201,-6-1 0,6-4 9,-5 0 0,-1-1 50,-4 1 0,5-5 18,0 0 0,0 0 68,-5 5 1,0-5-112,0 0 1,-1-1 30,-4 6 1,3 0-26,-3 0 1,-1-1-57,1 1 1,-1 4 99,2 1-40,2-1-21,-5-4-45,7 7 1,0-2-206,0 4 1,2 4-40,3-4 101,2 4 1,12 1 47,0 0 1,0 0-74,-4 0 0,4 0 47,0 0 0,2 0 1,-2 0 0,-2 0 1,7 0 0,-5 1-5,5 4 0,-7-2-69,2 7 0,-3-3 95,-2 3 1,1 3-132,-1-3 1,-5 2 104,1 2 0,-7 1 105,2-1 1,-3 0-45,-2 0 1,-2 1 153,-3-1 0,-1 0 24,-3 1 1,-5-1-49,5 0 1,1-4 9,-1-1 1,1 1-53,-2 4 0,4-4 112,6-1 1,-5-4 11,0 4 20,0-6-164,5 10 0,0-9-12,0 5 0,2-6-58,3 2 1,-2-3 84,7-2 1,1 0-105,8 0 0,-4 0 85,4 0 0,2 0-375,-2 0 0,7 0-107,-2 0 1,-4 0-479,-1 0 917,-3 5 0,-2-3 0,1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5753,'0'10'0,"0"5"0,0-13 0,0 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7 6996,'-6'-4'1641,"1"2"-1221,1 2-324,4 0 1,2 2-44,4 3 19,1 0 1,1 1-59,0 0 1,3 0 105,-1 0-84,-1 0 1,2 2 3,-1 0 0,3 3-88,1-2 1,1 3 64,-1 0 1,-1 0-258,3 0 113,-3 0 63,5-3 1,-4 2-62,1-3 1,-1 0 59,2 0 1,-4-2-28,-1 1 0,-3-1 16,1-2 143,-3-2-144,-2 1 113,1-3 280,-5 0 767,3 0-1026,-3-5 41,0 1 10,0-2-262,0 0 25,0 5-342,0-1 437,-5 2 15,3 0 16,-5 0 123,6 0-114,-5 0-1,3 0 272,-3 2-263,0 2 0,-2 2 22,1 0 122,-4 2-128,1 2 1,-2 1-6,-2 0 0,0 3 6,-2 4 1,-1 0-445,-4 0 203,1 0 103,-1 3 1,3-4-808,-2 1 411,1 1 172,4-7 331,0 5 0,3-1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 91 7763,'0'-7'-27,"-3"2"95,3 2 147,-4 2 235,2-1 79,1 2 0,5 1-423,4 0 0,0 1 21,-4 1 8,-3-1 46,5 6-131,-3-1 0,3 4-5,-1-1 0,0-1 4,-1-4 0,1 2-22,2 1 0,2 0-141,1 1-36,2-1 183,-3 3 1,2-3-177,2 2-24,-4-3 111,2 4 1,-2-4-1,1 3 0,-1-2 18,-4 0 4,2-1-1,-1-2 11,-3 4 201,2-4-191,-4 0 1194,1-5-1174,2-9 11,-1 3 1,3-9 71,-1 2-72,2 2 1,1-1-47,2 0 1,-1-3-111,2-1 1,-2-2 156,1-2-1279,2 1 825,-1-4 0,2 2 436,4-3 0,-1 0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 7 8034,'-3'-4'351,"-3"2"-209,5 2-96,-1 0 35,8 5 1,-3-3-88,5 4-80,-1-1 150,2 1 0,-3 0-190,2 0 192,2 0-41,-1 0 1,1 2 96,0 0-61,0 0-18,2 1-127,-1 0 118,4 3 1,-1 0 24,0 0-199,0 0 163,-1-3 1,4 3 20,-3-3-149,3 3 56,-5-3 0,3 2-150,-4-3-12,-1 0 192,1-2 0,-3 0-148,-1 0 142,-3-3-45,2 3 146,-6-5 171,3 1-145,0-2 53,-2 0 60,1-2-195,-2-2 60,0-2-49,0 2 31,2-1-19,-1 5 118,2-3 1,-8 4-111,-1 1 1,-1-1-5,1 3 1,0 0 201,0 2-216,-3 0 1,0 2 43,-3 2 83,-3 2-117,-2 3 0,-3 0 47,-2 6-481,0-3 266,-8 5 1,4-1-1181,-6 2 650,3-3 596,-2 0 1,2-1-1,2 2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6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127 24 7763,'-10'-6'7,"2"3"-319,2-2 135,0 4 172,-3-1-167,2-2 221,-1 4 7,5-3 363,-3 3-44,6 0 559,-4 0-884,8 6 0,-1-5 48,3 6-55,0-3 0,-1 2 69,2 1 20,1-2-67,2 1 35,2 1-8,0-2-31,2 1 1,-1 3 69,4-2-203,-1 1 136,2 1 0,0-1 34,0 2-179,-1 0 49,2 1 0,-2-1 110,-1 1-186,2-1 50,-3 1 1,2 1-153,-1-2-18,2 1 175,-6-4 1,3 4-197,-3-4 230,0 1-38,0-2 69,-3-3-84,0 3-9,-6-3 137,3 1-132,-6 1-12,6-4 245,-6 1 1855,3-2-2043,-9 0 50,3 0 1,-7 0 23,2 0-269,2 3 238,-6 1 1,-1 4 11,-4 2-508,-4 1 316,-9 2 1,0 2-78,-7 3-835,-4 2 680,-1 4 1,-7 0-601,2 0 908,4 0 0,-1 0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56.06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 19 6936,'0'-6'1933,"0"0"-1176,0 3-347,-2 2-377,1-1-15,3 7 43,0-3 212,6 6-226,-4-5 1,1 3 51,1 0 1,-2 0 56,1 0-75,-1 0 1,4 3 9,-1 1 1,2-2-179,-4 0 0,4 1 23,1 1 1,2 0-106,-1 0 1,4-1 151,-1 1 0,0 2-99,0-2 0,-1 1 26,1 1 1,-2-2 41,1 0 0,-2-1-185,2 1 188,-4-1 0,0-1-58,-3 0 132,-1 0-104,2-2 43,-1-2 91,-3 0-130,2-3 223,-4 2 604,1-3-763,-7 0-4,4 0 14,-4-3-80,2 2 76,-3-1-1,-1 4-224,-7 5 214,2 0 1,-4 3-9,-1 0-565,-1 2 377,-3 3 0,-2 0-614,1 3 822,1 0 0,-3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5753,'0'10'0,"0"5"0,0-13 0,0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332 121 7961,'0'-13'-857,"0"1"1384,0 4-218,0 3 65,0 2-270,0 17 1,0-3 10,0 11 0,0-2-61,0-1 1,-1 2-110,-2 4 1,2 1-14,-2 1 0,1 0 65,0 4 0,1-4-107,-2 3 1,-1-3 84,1 1 1,1-3-69,2-3 0,-3 1 56,0-4-10,0-3 97,3-1 227,0-2 169,0-4-119,0-1 31,0-8-258,4-15 0,1 5-150,3-9 0,3 1 58,0 4 1,1-1-41,-1-2 0,1 1-16,2-1 1,-1 3-185,-2 0 0,-2 1-43,2 0 1,-1 0 129,1 2 0,-2 2-175,2-2 128,-1 5-55,-2-1 83,0 2-13,-3 0 94,-2 2 52,-3 10 0,-3 1 156,-3 6 0,-1-2-108,-1-4 0,-2 1 187,-1-1 1,2 0-53,-2 1 1,2-1 75,1 0 0,-1-2 158,1-1 42,0 1-305,-4 2 1,3-3 149,-2 1-51,5-4 3,2 2-347,4-4 0,7 0 3,1 3 0,3-2 24,0 2 0,-2 1-201,2 2 0,1-1 42,-1 0 0,4 1 113,-1 2 0,-1 0-270,1 0 0,-1 1-152,0-1 563,3 0 0,-3 4 0,3 1 0</inkml:trace>
  <inkml:trace contextRef="#ctx0" brushRef="#br0" timeOffset="1">754 510 10648,'12'5'93,"2"-2"1,-2-3-71,2 0 0,0 0-207,3 0 0,-1 0 69,1 0 0,0 0-67,3 0 1,-2 0 25,4 0 1,-4 0-59,2 0 0,0 0 6,-1 0 1,1 0-54,-4 0 0,1 0-22,-1-3-45,-3 2 163,-1-6 15,-4 6 274,-3-7-161,-5 0 0,-7-1 132,-4-2 1,0 2-26,2 0 1,0 0 93,-2-2 1,2 1-88,-2-4 1,2 1 4,0-1 1,1-1 75,0 1 1,3 1-117,2-1 1,0 0 35,0-2 1,1 2-18,5 0 1,-1 1-124,3 0 1,4-3 9,2 2 0,2-1-111,-2 2 0,4-2 126,-1 4 0,2-3-102,0 3 1,3-3 104,1 3 1,-1 0-42,-2 3 0,0-1 116,2-2 0,-1 2-83,1 1 1,-1 0 103,-2 2 1,1 2-54,-1-2 1,1 4 11,0 0 0,-4 1-41,1 1 1,-3 1 0,3 1 0,-4 3-57,1 3 1,-2 1 61,0-1 0,-4 3 6,1 0 1,-5 4-15,2-2 0,-1 3 39,1 1 0,-2-1-17,2 1 0,-3 0 6,-3 3 0,-1-2-12,-1 4 1,-3-3 7,3 3 1,-3-3 25,0 0 0,0-1-29,-1-2 99,1 1 0,0 1-87,0-1 315,3-3-201,1-2 0,9-3-33,3-1 1,4-1-47,5-4 0,3 0 19,2-3 0,5 0-222,0 0 1,5 0 71,-2 0 0,4-1-807,-1-2 892,2 2 0,-5-2 0,3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108 216 7758,'0'-9'-510,"0"-6"924,0 13 232,0-9-175,-4 10-44,3-2-280,-2 10-20,3 2 1,0 8-94,0-1 1,0 1 44,0-1 0,0 1-68,0-1 1,0 5 29,0 1 0,0 1-76,0-1 0,0 2 71,0-2 0,-3-2-112,0-1 0,0-1-226,3-2 104,0 1-102,0 3 128,0-2-474,0-2-82,4-4 81,-3-7 647,6-1 0,-2-8 0,3-1 0</inkml:trace>
  <inkml:trace contextRef="#ctx0" brushRef="#br0" timeOffset="1">25 158 7773,'-4'-9'-582,"-4"-2"715,7 6 364,-6-3-195,6 0-324,-3-1 105,8 1 0,1 0 42,3-1-30,0 1 0,1 0-10,2 0 0,-1 2 22,1 1 0,-2-1-7,-1-2 1,3 2-76,0 1 0,4 0 78,-1 0 0,1-2-176,2 4 0,-1 1 87,1 2 1,0 0-156,-1 0 0,1 0-9,-1 0 1,-3 1-31,-2 1 0,1 4 99,-1 5 0,0-1-20,-3 4 0,-2-3-90,0 3 121,-5-1 1,3 7 11,-4-1 1,-1 0-11,-2-2 1,-1-3 117,-5 0 0,-2-2-38,0 2 0,-3 1 9,0-4 0,-1 0 30,1-3 0,-1 1 143,1-1 1,2-3-17,1 1 1,2-3-132,0 2 0,1-2 330,0 2-53,0-3-48,-4 2-220,2 0 1,1-2 64,4 3-2,3-3-195,-2 2-22,1-1 201,2-2-155,-3 3 100,4 0-93,0-4 40,4 8 4,0-4 1,7 5-99,0-1 1,3 0 103,-3 1 0,4 2-121,-1 0 0,-1 3 66,4 0 1,-2 2-187,4 0 0,-1 1-23,-2-1 1,1 1-15,-1 0 1,-2-1 128,0 1 144,-4-4 0,6 2 0,-4-2 0</inkml:trace>
  <inkml:trace contextRef="#ctx0" brushRef="#br0" timeOffset="2">638 539 6322,'4'8'1647,"-4"0"-1731,0 8 167,-4 2 0,4 5-227,0 0 1,1-7 82,2-5 0,1 1-52,4-1 0,2 0 30,1-3 1,-2 1 82,2-1 0,-2 0 0,-1 1 0</inkml:trace>
  <inkml:trace contextRef="#ctx0" brushRef="#br0" timeOffset="3">688 241 7289,'-9'-5'343,"1"1"-270,0 8 140,-1 4-179,1 2 139,4 5-228,-4-6-56,7 3-25,-2-3 1,3-1-43,3 0-168,2-3 38,3-1 82,4-4-202,-3-4 177,3-1 139,-3-3 112,-5 0 0,-1-1 0,-6 1 0,-1 0 0,-5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125 224 8107,'0'-13'155,"0"1"74,0 4 291,0 0-215,0 3 62,0-2 43,0 6-515,0-3 0,0 12 144,0 3 0,-1 1-80,-2 1 0,1 2 112,-3 5 0,2-3-73,-2 2 1,3 2-14,-1 2 1,1 0-99,-1-1 0,2 2 97,-1-2 0,1 1-119,1-1 0,0 1-104,0-4 0,0 3-150,0-3-158,0 1 31,0 0-111,0 1 627,0-3 0,3-3 0,2-6 0</inkml:trace>
  <inkml:trace contextRef="#ctx0" brushRef="#br0" timeOffset="1">50 117 6638,'-9'0'277,"-2"0"-119,7 0 115,-5-4-24,5 3 2,0-3 4,0 1-267,3 2 224,-2-7-224,6 7 71,2-6 0,3 3-10,1-5 1,-1 4 60,0-1-73,0 1 0,3-4-48,0 1 0,3 3 138,-3-1-115,4 1 1,1-3 38,3 3 0,-1 0-121,-4 2 0,2 2 49,-2-1 0,1 1-13,2 1 0,-2 1-26,-1 1 0,2 3-14,-2 3 1,-1 1-61,0 3 0,-3-2 109,2 3 0,-3 1-65,-1 3 0,-1-1 42,-1 1 0,-2-1-66,-4 1 0,0 0 73,0-1 1,-4 0-5,-2-2 1,-4 1 28,-1-1 0,-4-1 99,2 1 0,-3-3 137,-1 3 1,-2-4-74,0 1 1,0-2 94,2-1 0,3 0-108,0-3 1,3 2 203,-2-5-37,2 5 47,-4-6-164,6 2-27,-3-3-454,7 0 148,1 0-4,4 4 132,8-3-136,-6 3 144,12-1 0,-8-1-24,5 4 1,-5-4-11,0 4 1,-1-1 28,4 4 0,-1 0-102,0 2 1,3-2 110,0 2 1,4 1-233,-1-1 0,2 4 55,4-1 1,-3 1-240,2 2 1,2-1 424,-2 1 0,4 3 0,-2 1 0</inkml:trace>
  <inkml:trace contextRef="#ctx0" brushRef="#br0" timeOffset="2">680 539 8107,'-10'-4'-707,"-1"3"705,3-2 1,-4 4-28,-2 1 169,2 3-111,0 7 0,3 0 34,-2 2 0,2 0-9,1-3 1,2 1-10,1-1-41,3-1-185,-6 9 222,8-5 1,0 5-354,5-5 210,2-2-64,5-4 0,4-3-68,3-3 139,1-1 0,-2-2 46,-1-1 1,0-3-23,-6-3 0,0-1 125,-3 1 1,3-1-109,-3-2 0,1 1 158,-6-4 0,0 3-52,-3-3 156,0 0-109,-4-6 1,-2 4 50,-5-1-74,2 4-76,-10 9 0,5-4 0,-6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676 70 8032,'0'-15'71,"0"0"183,4 5 91,-3 0 82,4 5 58,-5-4-523,0 8 164,0-3-52,0 12 0,0 0 55,0 9 1,0-4-122,0 4 1,-4-1 48,1 4 1,-1 1 15,0 2 0,2-2-34,-4 2 1,3-2-70,0-1 1,1 0-88,-2 0 165,3-1-196,-3 6 131,4 0 1,1-1-110,2-4 113,-2-9 0,5-2-13,-3-2 100,-2-3 12,4 1 251,-1-5-254,2-5 0,4-4 0,0-4 1,0-4-29,-1 4 0,-1 0-93,2 3 1,-4 0-4,7 0 1,-3 0-170,6 0 0,-4 0 87,2 1 1,1 2-102,2 0 1,-2 1 30,2-4 17,-5 0 277,7 0-277,-4 0 277,0 4 3,-5 2-29,-5 4 35,-5 0-54,-9 0 0,2 4-10,-6 3 1,2-1-35,1 0 0,-1 0-14,-2 0 1,2 3 16,-2-2 0,2-2-4,1 2 0,-1-4 59,-3 4 0,3-4 4,-2 4 1,2-4-6,1 4 0,4-4 254,-1 4-252,5-5 46,-7 2-159,8 1 170,-4-4-315,5 3 109,9 1 1,1-3-108,7 4 0,-3-2 95,-4 2 1,1 1-172,2 3 1,-1 0 74,5 0 1,-2 0 55,2 0 1,2 0-93,-3-1 1,3 1 60,1 0 0,-2 1-584,-1 3 745,2-3 0,-4 3 0,5-4 0</inkml:trace>
  <inkml:trace contextRef="#ctx0" brushRef="#br0" timeOffset="1">1261 457 8500,'-5'-5'1119,"0"0"-795,1 5 312,3 0-683,5 5 54,-1-4-266,14 3 266,-6 1-191,9-4 103,4 8 1,1-8 30,1 2 17,-2 2 1,3-3-9,-1 1 1,1-2 15,-7-1 1,-1 0 18,1 0 0,0 0-134,0 0 0,-4-1 71,1-2 0,-2 0-184,2-3 0,-3 2 14,-4-2 1,-3 3-209,0-4 387,-5 0 1,1-6 105,-6 0 1,-3-4 0,-4 4 1,0-4-91,0 4 1,-1-4 272,-2 0 0,2-2-70,-2-1 0,-1 4 59,0-1 1,1 1 1,3-4 0,0 0 75,0 0 0,1 4-69,3-1 5,1 5-258,5-11 1,5 7 82,1-3 1,4 3-89,4 6 1,2 1 73,7 3 0,-1-2-257,5 5 0,3-4 0,3 4 0,0-4-11,-3 4 0,-4 0 170,1 3 0,-1 0-8,4 0 1,-5 0 97,-2 0 0,2 0-96,-2 0 1,1 1 93,-1 2 1,-5-1-68,2 5 0,-3-4 29,3 4 1,-1-1-57,-3 4 1,-1 0-77,-5 0 105,0 5 1,-5 3-8,-2 5 1,-6 1 69,-3-5 0,-3 1-66,-1 0 1,-3 0 99,-1 0 1,0-4-91,1 1 0,1-1 107,-5 4 1,4-3-48,-4-1 0,5-2 97,-1 2 1,2-4-66,1 2 1,0-3 82,0-1 100,0 4-147,0-3-74,5 8 90,0-13-130,10 7 0,5-11 30,6 1 0,3-2-1,1-1 1,1-1-40,2-2 0,6 1-12,4-1 1,0 2-220,-3 1 0,-1 0 77,1 0 1,-3 0-227,-1 0 1,-7 0-160,1 0 560,-7 0 0,6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22 7336,'0'-10'580,"0"-1"-231,0 11-180,-4 0 1,1 8 10,-3 6 1,2 1-92,4 2 1,0 0-24,0 3 0,0 1-118,0 4 1,0 3 118,0 2 1,0 3-167,0 0 1,0 3 48,0 0 1,0-1-138,0-1 1,0-2 22,0-2 1,0 1 111,0-3 0,1-3 7,2-3 1,-2-4 12,2 2 0,-1-6-421,0 0 197,-1-7-255,3 7 511,-4-12 0,4 6 0,0-8 0</inkml:trace>
  <inkml:trace contextRef="#ctx0" brushRef="#br0" timeOffset="1">332 121 7961,'0'-13'-857,"0"1"1384,0 4-218,0 3 65,0 2-270,0 17 1,0-3 10,0 11 0,0-2-61,0-1 1,-1 2-110,-2 4 1,2 1-14,-2 1 0,1 0 65,0 4 0,1-4-107,-2 3 1,-1-3 84,1 1 1,1-3-69,2-3 0,-3 1 56,0-4-10,0-3 97,3-1 227,0-2 169,0-4-119,0-1 31,0-8-258,4-15 0,1 5-150,3-9 0,3 1 58,0 4 1,1-1-41,-1-2 0,1 1-16,2-1 1,-1 3-185,-2 0 0,-2 1-43,2 0 1,-1 0 129,1 2 0,-2 2-175,2-2 128,-1 5-55,-2-1 83,0 2-13,-3 0 94,-2 2 52,-3 10 0,-3 1 156,-3 6 0,-1-2-108,-1-4 0,-2 1 187,-1-1 1,2 0-53,-2 1 1,2-1 75,1 0 0,-1-2 158,1-1 42,0 1-305,-4 2 1,3-3 149,-2 1-51,5-4 3,2 2-347,4-4 0,7 0 3,1 3 0,3-2 24,0 2 0,-2 1-201,2 2 0,1-1 42,-1 0 0,4 1 113,-1 2 0,-1 0-270,1 0 0,-1 1-152,0-1 563,3 0 0,-3 4 0,3 1 0</inkml:trace>
  <inkml:trace contextRef="#ctx0" brushRef="#br0" timeOffset="2">754 510 10648,'12'5'93,"2"-2"1,-2-3-71,2 0 0,0 0-207,3 0 0,-1 0 69,1 0 0,0 0-67,3 0 1,-2 0 25,4 0 1,-4 0-59,2 0 0,0 0 6,-1 0 1,1 0-54,-4 0 0,1 0-22,-1-3-45,-3 2 163,-1-6 15,-4 6 274,-3-7-161,-5 0 0,-7-1 132,-4-2 1,0 2-26,2 0 1,0 0 93,-2-2 1,2 1-88,-2-4 1,2 1 4,0-1 1,1-1 75,0 1 1,3 1-117,2-1 1,0 0 35,0-2 1,1 2-18,5 0 1,-1 1-124,3 0 1,4-3 9,2 2 0,2-1-111,-2 2 0,4-2 126,-1 4 0,2-3-102,0 3 1,3-3 104,1 3 1,-1 0-42,-2 3 0,0-1 116,2-2 0,-1 2-83,1 1 1,-1 0 103,-2 2 1,1 2-54,-1-2 1,1 4 11,0 0 0,-4 1-41,1 1 1,-3 1 0,3 1 0,-4 3-57,1 3 1,-2 1 61,0-1 0,-4 3 6,1 0 1,-5 4-15,2-2 0,-1 3 39,1 1 0,-2-1-17,2 1 0,-3 0 6,-3 3 0,-1-2-12,-1 4 1,-3-3 7,3 3 1,-3-3 25,0 0 0,0-1-29,-1-2 99,1 1 0,0 1-87,0-1 315,3-3-201,1-2 0,9-3-33,3-1 1,4-1-47,5-4 0,3 0 19,2-3 0,5 0-222,0 0 1,5 0 71,-2 0 0,4-1-807,-1-2 892,2 2 0,-5-2 0,3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1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31 387 8086,'-11'-10'673,"2"5"-546,4 0 219,4 1 113,-3 3 387,4-4-631,9 10 1,-3 0-217,7 5 1,-1 1 116,-3 3 1,1-2-120,0 4 1,0 1 20,0 3 1,0-1-63,0 1 1,3 3 96,0 1 0,2 2-102,-2-3 0,1 5 43,3-2 0,-2-1 47,-1-2 1,-3-2-132,2-1 0,1-1 113,-1 1 0,1-1 9,-4-2 6,-1-3 1,6-5 43,1-3-29,3-1 1,4-7-27,0-5 0,1 0 44,-5-6 0,1-2-28,0-2 0,-3-3 106,-1-3 1,0 1-91,0-4 0,-1 2-34,-6-2 0,4-1-28,-3-2 1,2-6-5,-6-1 0,2 1-18,-1-2 0,-3 0-159,-4-6 1,0 2 62,0-2 0,0 7 57,0 3 0,-4 2 36,-3 1 1,-2 1-30,-1 3 1,-1 3 127,-2 6 1,1 3-66,-5 4 0,5 0 29,-1 0-300,2 4-353,1-2-1303,0 7 1921,5-4 0,5 18 0,5 4 0</inkml:trace>
  <inkml:trace contextRef="#ctx0" brushRef="#br0" timeOffset="1">854 874 8098,'0'-11'-521,"-4"-3"897,3 9-49,-4-1-63,1 2-112,-6 4 0,-1 1 66,-2 2 1,2 3-36,1 4 1,0 0-11,0 0 1,0 1-37,0 2 0,1-1 7,3 5 0,0-4-190,3 3 1,2-2 98,-2 2-122,1-4 0,7 6 10,1-5-14,3 0 0,6-4-229,1-2 57,3-3 1,4-4-49,0 0 52,0-4 0,-1-5 36,-2-4 1,-2-2 109,-8 2 0,-4 1 148,1-5-152,-5 1 0,2-6 210,-8 2 0,-1 1-8,-5 6 0,-1 3-64,-2 0-188,2 0-332,-13 5 481,12-1 0,-6 2 0,8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196 93 7807,'0'-10'-117,"0"-1"0,0 5 0,-1 0 283,-2 1 0,0-2 63,-4 4-85,5-5 0,-2 7-232,4-8 58,-5 8 1,3-5-28,-5 2 162,5 3 1,-8-3-118,4 4 1,0-4 73,-1 1 1,0-1 5,-3 4 0,1 2-3,2 1 0,-2 2 5,2 1 0,-2 4-5,-2-4 1,1 0 8,0 1 1,3 0-14,0 3 0,1 0 10,-1 1 0,-1-1-79,5 0 1,0 1 66,3-1 1,0 0-137,0 1 0,0-1 76,0 0 1,1 0-101,2 1 0,-1-1-9,5 0 1,0 1 60,3-1 0,1 0-156,-1 1 0,0-2 71,1-2 0,-1-2-26,0-1 1,1-3 73,-1 2 0,0-2 110,0-1 1,1-1-57,-1-2 0,0-3 114,1-4 1,-2 0 26,-2-1 1,2 1-76,-2 0 1,-3-2-1,0-2 0,-2 3-15,1-3 0,-2 3 90,3 1 0,-4-1-79,-4 1 1,0-1 136,-3-3 0,-2 2-40,2-1 0,-2 1 49,-1 2 0,-1 3-235,1 0 0,3 4 133,0-4 0,0 5-233,-3-2 1,3 3-12,0 1 170,1 0 0,-5 9 0,1 3 0</inkml:trace>
  <inkml:trace contextRef="#ctx0" brushRef="#br0" timeOffset="1">93 145 7423,'6'-5'-828,"3"-1"1425,-8-4-495,4 0 0,-5 3-21,0 0 0,3 4-4,1-4 0,-1 3 81,-3-3 69,0 5 272,0-3-249,0 1-270,0 3 0,-4-3 58,-3 8 1,1 1 35,-1 6-39,0-1 1,-3 2-8,0 1 0,4-5-41,2 3 0,3-3 121,1 2-252,0 0 0,0 0 61,0 1-259,0-6 170,5 5 50,1-9 0,0 3 102,1-4 1,-3 0-3,3 0 0,-4 0 119,4 0-163,-5 0 92,7-4 0,-7-2-44,1-4 293,3 4-113,-5-3 313,3 8-347,-4-8-68,0 7 0,-1-2-175,-2 4 174,2 4 1,-7-1-89,4 4 1,1-4 126,3 4-374,0-5 84,0 7 125,0-8 1,0 5 25,0-2-13,0-3-60,4 3 65,2-4-62,4 0 0,-3-3 83,0-1 0,-5 0-25,2 0 1,-3 2-186,-1-5-146,0 5 384,-5-3 0,0 1 0,-6-2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159 50 7967,'-6'-11'-744,"-2"2"891,2 5 141,-4 3-88,-4-3-74,3 4 0,-7 4 15,5 3 0,0 1-37,3 2 1,0 1-1,0 3 0,3 0-74,1 2 1,2 3 80,-2-2 1,3 1-92,0 2 182,2 0-408,1 9 204,0-3 0,1 6-119,2-9 0,3 0-68,4-10 67,0 0 83,9-3 1,0-5-10,8-1 1,-3-3 18,-4-1 0,-1-1 7,-3-3 1,2-1 21,-5-5 1,0-3-22,-3 0 1,-4-5 124,-3 1 0,-2-1 3,-1-2 1,0-3 123,0-1 1,-3-2-61,0 3 0,-5-4-107,1 4 0,-5-3-108,-1 3 1,0 4 118,3 6 1,-1 2-125,-2 1 1,0 4-458,-3 3-538,4 2 1044,-7 5 0,4 6 0,-5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225 312 7989,'0'-17'135,"0"-1"1,0 1 0,0 0 0,0 0 0,-2-1 114,-4 1-161,4 7 0,-5 1 58,7 3-88,-8 4 0,-2-6 41,-7 8 1,-2 8 100,-4 4 1,4 5-67,-4 6 1,3-2-2,3 8 1,0-8-50,0 2 0,7 2 23,4-2 1,4 0-7,2-6-198,0 8 1,8-5-24,3 3 0,5-6 48,1-5 1,8 1-112,4-7 0,-2 0 34,2-6 0,-6-2 21,6-4 1,-8 2 82,2-8 0,-6 1-1,-5-6 0,-5-1 27,-7 1 1,0-8 111,0-4 0,-7 4 60,-5 2 1,-3-2-88,-3 2 0,-1 0 59,-4 6 0,4 7-82,-4 4 0,-2 5-562,2 1 0,0 7-102,5 5 1,9 3 619,3 2 0,4 16 0,2 4 0</inkml:trace>
  <inkml:trace contextRef="#ctx0" brushRef="#br0" timeOffset="1">242 347 6128,'0'-10'2012,"0"2"-1445,0 8-576,8 0 1,4 0 75,11 0 0,4 0 3,7 0 0,8-2-5,5-3 0,10 3 19,7-4 1,5 4-141,6 2 0,9-6-241,8 0 1,6 1 108,-5 5 1,-1 0 77,-6 0 0,-5 0-224,0 0 1,-2 0 180,1 0 0,-11 2-58,-11 3 0,-12-3-49,-5 4 1,-13-2-66,-5 2-221,-11-4 546,-4 5 0,-24 1 0,-3 2 0</inkml:trace>
  <inkml:trace contextRef="#ctx0" brushRef="#br0" timeOffset="2">1851 329 7903,'-8'-9'-874,"6"1"1,-6 6 1009,8-4 1233,0 4-1125,0-5 63,-7-1 246,5 6-40,-6-6-277,8 8 675,0 0-906,-8 0 29,6 8 1,-5 2-89,7 7 0,-6 0 120,0 1 0,0-1-182,6 0 118,0 0-131,0 1 132,0-1 1,6-5-7,0-1 1,2-7 170,-3 2 0,-1-4-102,8-2 0,-3-8 143,3-4 0,3-3-36,-3-2 0,3-2-52,2-4 1,1-2-21,-1-4 1,0-4-137,1 4 0,1-2 22,4 3 1,-4-5-108,4 4 0,-4 4 130,-1 2 1,-1 4-37,0 2 1,-5 1 7,-1 5-1,-7-5 30,12 14-5,-14-5-161,5 7 1,-7 7 122,0 5 1,0 3 47,0 3 1,0 1-1,0 4 1,0-2 0,0 8 1,0-2 18,0 2 0,6 1-46,0-7 1,-1 6 32,-5-6 0,6 6-7,0-6 1,2 0-34,-3-6 0,-1-5 1,8 0 0,-6-9-7,5 3 1,-5-4 138,5-2 80,1 0 0,5-8-92,1-3 1,-3-5-68,-4-1 1,5-8 42,-5-4 0,5-1-11,1 1 0,0-2-114,1 8 1,-1-6 53,0 6 0,0-6-107,1 6 1,-1 0 80,0 6 1,-1 5-123,-5 1 0,3 5 7,-9-5 1,3 7 70,-2-2-38,-4 4 0,11 4 47,-7 4 0,2-2 73,-3 7 1,-3 1-26,4 5 1,-2 2 8,2 4 0,-2-2-14,7 8 1,-5-2 9,5 2 0,-1 2-45,2-8 1,3 5 28,-4-4 0,3 4-83,-3-5 36,5 0-20,-7-5 106,9-1 0,-7-7 110,1-5 0,-6-10 48,5-7 0,-7-3-103,2-3 0,3-6 24,3-5 0,-3 2-47,3-2 0,-6 2-124,5-2 1,-1-2 37,1 8 0,5-5-50,-5 5 1,5-1 30,1 7 1,-6 2-376,1 3 137,-8 5-245,11 7 432,-13 0 1,12 2-16,-9 3 0,1 5 148,-6 7 1,6 0-128,0 1 1,-1 5 26,-5 0 0,6 0 10,0-6-1,0 1 7,-6-1 1,5-6 67,1 1 15,0-1-36,-6 7 0,2-3-89,4-3 177,-4-5 48,5-7 593,-7 0-672,0-7-22,0 5 0,0-8-107,0 4 176,0 4-527,0-5 280,8 7 0,-4 0 54,7 0 1,-5 0 61,6 0 1,-1 0-16,6 0 0,10 0-3,8 0 1,3 0-7,14 0 1,4 0 112,13 0 1,8-6-260,4 0 1,3 0 259,3 6 0,-5-5-96,5-1 1,-16 0-2,10 6 0,-18-2-53,6-4 1,-3 5-138,3-5 0,-8 4 11,-3 2 1,-10-6 102,-2 0 1,-15 1-236,-2 5 1,-8 0-219,-4 0 567,8 0 0</inkml:trace>
  <inkml:trace contextRef="#ctx0" brushRef="#br0" timeOffset="3">4704 295 7923,'10'0'-2174,"5"-8"2174,-13 6 0,7-11 0,-3 7 0,-4-2 78,4 2 1,-4 3 349,-2-9-29,8 1-210,-7-7-87,7 1 0,-2 5 64,0 1 38,-1 7-84,-5-4 1,0 6 99,0-3-121,0 3-4,-7-6 1,-3 16 52,-7 3 0,0 5-61,-1 1 1,1 0-86,0 1 0,-1-1 63,1 0 0,7 0-4,5 1 0,-3-1 12,2 0-161,1 1 1,5-1-41,0 0 0,1-7 24,5-4 1,4 1-48,7-1 1,0 0 72,1-6 0,-1 0-49,0 0 0,1-6 67,-1 0 0,0-7 2,0 1 1,-7-3-20,-4-2 1,1-1 23,-1 1 1,0-2 157,-6-4 1,-6 4-95,0-5 1,-7 11 149,2 1 1,1 3-41,-2-3-379,1-3 203,-6 13 55,7-6 0,-5 16 0,5 2 0</inkml:trace>
  <inkml:trace contextRef="#ctx0" brushRef="#br0" timeOffset="4">4911 295 7923,'-11'0'-1006,"-1"0"1502,9 0-318,-5 0 1,2-2-208,0-4 217,1 4-265,5-6 75,0 8-99,7 0 1,-3 0 136,8 0 0,-1 0-131,6 0 1,1 0 48,-1 0 1,8 0 50,4 0 0,4 0-34,1 0 1,10-1 18,8-5 1,8 4 38,9-4 1,8-2-180,3 3 1,5-3 159,2 2 1,-1 4-43,0-4 0,-5 5-4,0 1 1,-12-6-74,6 0 0,-15 0 99,3 6 1,-9 0-24,-8 0 1,-10 0 2,-7 0 0,-13 0-115,1 0 97,-11 0 48,1 0 0,-7 0 0</inkml:trace>
  <inkml:trace contextRef="#ctx0" brushRef="#br0" timeOffset="5">6416 329 7944,'0'-17'-2054,"0"0"2600,0-1 0,-6 7 279,0-1-704,1 9 1,5-7 285,0 4-37,0 4-294,0-5-65,0 22 0,0-4 65,0 13 0,0-3-116,0 2 1,0 2 69,0 4 0,-6 5-10,0 1 0,0-1-23,6 7 0,0-3 9,0 2 0,0-3-67,0 3 1,6-1 92,0 1 1,0-3-147,-6 3 1,5-4 116,1-1 1,6-6-25,-6 0 1,-1-8 9,-5 2 1,6-10-5,0-1 1,0-6 9,-6 5 9,0-7 251,0 4 4,0-8-202,7 0-35,-5 0-11,6-8-209,-8 6 111,0-13-310,0 13-362,0-6 710,8 8 7,-7 0 2,7 0 86,-8 8-113,0-6 117,-8 13 0,-1-11-69,-8 7 1,5-1 174,1 2 1,-1 1-26,-5-7 0,-6 7 83,0-1 1,-2-3-116,2 3 1,3-3 116,-3 3 1,-2 3-10,2-3 0,0 1 131,6-1-338,7 3 171,3-5-267,7 7 0,15-5 63,8-1 0,10-5-57,7 5 0,10-5 87,8 6 0,1-6-27,-1 5 0,-4 1 0,3 5 0,-3 0 26,-2 0 0,-8 3-180,-3 3 1,-11-4 54,-1 4 1,-14-4 18,3-1 0,-13 1 132,1 4 0,-13-4 151,-11 4 0,-7-4-30,-9-1 1,-3-1 278,-3 0 0,-10-5-88,-8-1 1,-1-1-88,1 1 1,2 3 73,-7-8 1,9 5-49,2-5 1,4 5-55,14-5 0,-3 6-164,14-7 1,6 3-241,5-2 0,8-2-254,-1 7 0,10 1 51,7 5 0,13-5 13,9-1 1,5-1 123,13 1 1,-8 5-254,14-5 1,-8-1 120,7 1 0,-9-1 132,-2 1 0,-13 5-110,2-5 309,-12 5 1,-6 1-20,-11 0 0,-6-5 253,-6-1 1,-11 1 212,-12 5 1,2-5-243,-2-1 0,-2 1 56,-9 5 1,4-5-24,-5-1 1,10-5 46,3 5 0,6-1-86,-1 2 0,10 1-206,1-7-536,9 7 438,-5-3 1,10 1-241,4 1 0,3-8 148,9 1 1,-1-1-79,0 2 0,2-4 77,4 4 0,-9-2-136,3 1 283,-3-3 0,-5 8 177,-3-4 146,-4-4 100,-2 5 314,0 1-274,0-6-69,-8 6-137,6-8-66,-5 0-38,7 7-295,0-5 1019,0 6-293,-8-8-60,6 0 4,-6-8-223,8 6 25,0-5-175,-7 7 1,5 7-228,-4 5 1,4 3-19,2 2 1,0 3 90,0 3 0,0 2-72,0 4 0,0 5 17,0 1 0,0 1-103,0 10 0,2-5-31,4 5 1,-4 0 20,3 6 0,-3 0 59,-2 0 0,6 1 71,0 5 0,0-4-171,-6 3 0,0-9 110,0-1 1,0-7 284,0 6 1,0-8-154,0 3 0,0-10 122,0-3 0,5-6-21,1 1 0,0-4 175,-6-2-60,0 0 142,-8-7 148,-1-2 0,-3-8 104,1 0-49,7 0-543,-4 0-464,8 0 429,0-8 86,0 6 0,-8-13 0,-1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1211 121 7998,'-10'0'100,"3"0"128,7 0-167,-8 0 1,4 0-129,-7 0 0,5 0 115,-6 0 0,7 0-53,-7 0 1,-1 0 24,-10 0 0,1 0-11,-6 0 0,-1 0-35,-6 0 1,-1 0 45,-5 0 1,-5 0 45,-11 0 1,1-2-51,-8-3 1,7 3 79,-7-4 0,9 4-1,-3 2 1,6-6 9,6 1 1,10-1-8,7 6 0,8 0 8,-3 0 1,13-2-356,5-4 259,4 4-562,2-5 0,0-1 0,0-2 0</inkml:trace>
  <inkml:trace contextRef="#ctx0" brushRef="#br0" timeOffset="1">191 52 6906,'0'-9'436,"0"-7"1,-2 12-241,-4-7-154,4 7 0,-13-4 89,3 8 1,3 0-114,-3 0 60,1 0 0,-7 0-53,1 0 1,2 2 36,3 4 0,-1-2 62,7 7-164,-8 1 1,7 5 54,-5 1 0,4-1-104,8 0 1,0-5 67,0-1-143,0 1 1,2 5 95,4 0 1,-2-5-157,8-1 0,-1-7 58,6 2 1,1-4-23,-1-2 1,0 0-26,1 0 101,-1 0 1,0-6 63,0 0 0,-7-7-60,-4 1 1,-4-5 201,-2-6 0,0 4-113,0-4 0,-2 9 253,-4 3 0,2-1-28,-7-5 1,-1 7-68,-5 5 1,0-3-154,-1 2 0,7 0-22,-1 6 36,1 0 0,-7 8 0,1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294 52 8048,'0'-9'432,"0"-7"-200,-8 14 1,6-7 229,-3 3-235,3 4 254,2-6-549,0 24 1,0 1-74,0 12 0,0-2 92,0-4 0,0-2-110,0 8 1,-2-2 28,-4 2 0,4 1-228,-4-7 1,4 6 61,2-6 0,0 8-247,0-2 543,0-4 0,-7 8 0,-3-7 0</inkml:trace>
  <inkml:trace contextRef="#ctx0" brushRef="#br0" timeOffset="1">35 208 8048,'-18'8'-680,"9"-6"1718,1 5-549,8-7 75,0 0-516,8 0 1,1 0 101,9 0 1,5 0-137,0 0 1,9 0-10,3 0 1,7 0-1002,10 0 996,0 0 0,0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70 0 6179,'-10'0'3356,"-5"0"-3056,5 0 0,-2 0 169,1 0 23,7 0-60,-4 0-319,8 0 0,14 0-219,3 0 1,10 0 77,-4 0 0,10 0-313,1 0 0,1 6 194,5 0 1,3-1-458,-3-5 0,6 0 273,-6 0 0,6 0 331,-5 0 0,7 0 0,-4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18 416 7449,'0'-10'-478,"0"3"1770,0 7-1145,-7 0-131,5 0 2815,-6 0-2870,23-8 1,-9-2 75,11-7 1,-3 2-56,3 3 0,-5-3 68,-1 3 0,1-9-64,5-2 1,-2 0 49,-3 6 0,3-1-6,-3 1 1,1 0-15,-1 0 0,3-6 26,-3-1 0,1 7-49,-1 6 0,3-1 68,-3-5-120,-5 0 101,9-1-110,-7 9-88,1 1-74,-3 8 1,-7 2 286,0 4 1,0 3-87,0 9 0,0 5 23,0 0 0,0 9-34,0 3 1,-1 0 54,-5 5 0,4-2-62,-4 3 1,4-3 5,2 8 0,0-7 21,0 1 0,6-2-2,0 3 1,1-7 33,-1 1 1,-2-2-45,8-10 1,-1 5 20,6-4 1,-5-7-15,-1-6 1,-5-7 133,6 2 0,-7-4-115,7-2 351,0 0 0,5-14-52,0-3 1,0-12-75,1 0 1,-7-3-92,1-3 1,-3 1 0,3-1 1,3-5-140,-3-1 1,-3 1 135,3 5 1,-2 3-118,1 3 0,4-2 64,-3 8 1,1 0-157,-1 6 1,1-1 20,-7 1 0,2 6-6,-2-1-54,-4 8 1,7-9 142,-3 7-492,-4 0 132,5 6 210,1 0 67,-6 8 0,12 2 45,-9 7 0,7 2 13,-6 4 1,-1-2 13,-5 8 1,0 0-10,0 6 0,6-3-34,0-3 0,5 4-39,-5-4 0,6 3 53,-7 3 1,7-1-123,-6 1 0,7-6 90,-1 0 0,-3-8-14,3 2 0,-6-4 37,5-2 1,-5-5-26,5-1 148,-7-7 0,6 4-81,-4-8 0,-2-2 258,7-4 0,-5-5-77,5-12 0,-1 1 9,1-6 0,5-1-121,-5-6 0,3 1-51,-3-1 0,5-1 23,-5-5 1,5 5-16,1-5 1,-2 3-144,-3-2 0,3 9 83,-3-4 1,1 12-79,-1 0 1,1 4 94,-7 2 0,5 5-60,-5 1 39,0 7-566,-6-4 387,8 8 1,-6 2 151,3 4 0,-3 3 7,-2 9 0,6-7-41,0 1 1,0 5 115,-6 6 0,5 6-118,1-6 0,2 8 102,-2-3 1,-5 5-64,5 2 1,2-3-48,-2-3 1,5 2 26,-5-8 1,6 6-28,-7-6 1,7 0 26,-6-6 0,1-5-63,-1-1 158,-4-7-179,13 4 321,-5-8 0,7-2-78,1-4 0,-3-5-59,-4-12 1,5 3-11,-5-3 1,-1 2-3,1-2 1,-1 4-21,2-4 1,1-2 15,-7 2 0,5 0-42,-5 5 24,8 1 1,-11 2-148,9 3 1,-8 3 22,2 3-212,-5 4 135,-1-6-294,8 8 479,-6 0 0,6 2-69,-8 4 1,5-2 86,1 7 1,0 1-99,-6 5 1,0 0 81,0 1 0,0-1-43,0 0 1,2-5-36,4-1 0,-4-5 57,3 6 0,-3-7-37,-2 7 169,0-8-201,8 3 172,-6-7 0,8 0-146,-5 0 129,-3 0 215,6 0-159,0 0 48,-6-7 0,5 3 50,-7-8-117,0 9-22,0-13 0,0 12 60,0-7-44,0 7 30,0-4-31,0 1-102,0 5-771,0-6 762,8 8 0,-4 0 51,7 0 1,7 0 7,5 0 1,7 0 11,-1 0 0,12 0-62,5 0 1,-2 0-53,2 0 1,0 0 63,6 0 1,0 0-73,0 0 0,-2 0 69,-4 0 0,-4 0-12,-7 0 1,-1 0 1,1 0 0,-8 0 2,-4 0 0,-4 0 137,-2 0-159,-7 0 564,-2 0-718,-8 0 0,7 0 1,3 0-1</inkml:trace>
  <inkml:trace contextRef="#ctx0" brushRef="#br0" timeOffset="1">2629 433 6017,'-9'0'-181,"1"0"418,8 0 49,-8 0-236,7 0 92,-7-7-40,8 5 14,0-6-3,0 0 6,0 6 32,0-5-11,0-1-37,0 6 0,0-8 17,0 5 43,0 3-85,0-6-30,-8 8 0,4 2-5,-7 4 1,5-2 0,-6 7 1,7-5 26,-7 5 8,8 1 0,-9 5-33,7 1 0,0-1-51,6 0 0,0-5 56,0-1 0,0 1-53,0 5 1,8-5-7,4-1 0,-3-1-13,3 1 0,-1-1-19,7-4 0,1-4-16,4 3 1,-8-3-39,8-2 1,-13 0 66,7 0 12,-3-7 0,1-3-5,-3-7 0,-5-1 42,-7 1 1,0 0 4,0-1 0,-2-5 4,-3 0 1,-5 0 76,-7 6 0,-3 0 180,-3-1 1,4 7-153,-4-1 0,4 9-47,2-3 0,5 4-514,0 2 1,1 2 424,-6 4 0,-1 3 0,1 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13 6603,'0'-7'429,"0"2"1148,0 5-1453,0 8-124,0 0 28,0 8 1,0-4-9,0 1 0,0-2-43,0 0-5,0-1 0,0 5-36,0 0 0,0 0 73,0-2 0,-1 0-43,-1 0 0,1 0 31,-1-1 1,1-1 110,1 0-131,-3-3 5,3 7-42,-3-5-13,6 6-170,-3-6 211,6 2-138,-5-2 102,2 0 35,-3-1 29,0-5 20,0 1-794,0-4 778,2 2 0,2-3 0,2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1438 65 6464,'-3'-7'447,"2"1"-374,-5 6 59,0 0-93,-4 0 134,-6 0-128,3 0 1,-3 0 123,3 0 170,3 0-95,-2 0 26,-1 0-271,-3 0 1,-3 0 206,2 0-214,2-3 0,0 2 96,0-1 1,-1 2-203,1 0 0,-4 0-7,-5 0 0,-1 0 80,-3 0 0,-4 0 18,-2 0 1,4 0-8,4 0 1,0-3 9,3 1 0,-8 0 14,-3 2 1,-3 0-74,-2 0 0,0-1 74,3-1 0,-2 2-25,4-2 0,-5 1 2,-6 1 1,0 0-13,2 0 0,5-3 50,5-1 0,0 1 5,-5 1 1,1 1 94,1 1 1,1-1-71,1-1 1,7 1 8,8-4 0,1 4-26,-1-1 0,3-1 6,1 1 1,1 0 53,1 2-34,3 0-79,-2 3-194,5-3-272,1 6 136,3-5-253,3 2 90,0-1 523,3-1 0,3 8 0,4-2 0</inkml:trace>
  <inkml:trace contextRef="#ctx0" brushRef="#br0" timeOffset="1">14 39 7632,'0'-7'264,"-3"-1"63,2 7-152,-1-2 408,2 0-518,0 11 0,0-1-120,0 10 1,0 1 65,0-3 0,0 3-102,0-1 1,0 2 18,2 3 1,-1-3-114,1 3 1,1-2 105,-1-1 0,1 0-26,-1-2 1,-1 1-35,1-1 0,-1-1 77,-1-1 0,0-2-120,0 0 52,0-3 124,0 2-124,0-4 12,0-2 87,0-3 1,0-3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191 42 8009,'4'-5'-669,"0"-6"601,0 10 433,-3-10-135,2 10-5,-3-7 22,0 7-264,0-2 78,-3 10 0,-2-4 33,-3 5 1,0-1-139,-1 4 1,0 0 80,-2 2 0,-2-2-158,-3 3 0,-1-1 47,0 1 1,1 1-354,-1-4 0,2 2 427,1-1 0,-2 2 0,3-1 0</inkml:trace>
  <inkml:trace contextRef="#ctx0" brushRef="#br0" timeOffset="1">100 680 7266,'-9'-5'1107,"1"1"-310,8 4-90,-4 0-748,15 0 1,-2 0-131,13 0 1,-2 0 115,-3 0 1,3 0-503,2 0 1,3 0 80,2 0 476,-1 0 0,6 4 0,-2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161 0 7360,'-10'3'-829,"1"-2"1025,-1 2-38,3-1 88,-2-1-122,5 2-1,-1-3 663,4 0-583,-5 0 249,3 0-235,-1 0 106,-4 0-122,3-3 20,-7 2-35,8-1-258,-5 2-361,9 0 293,11 0 1,1 0 79,12 0 0,-1 0-62,1 0 1,7 0 14,6 0 0,-1 0 28,4 0 1,5 0-32,5 0 1,-1 0 8,-2 0 0,-4 0 14,1 0 0,3 0 24,4 0 0,-1 0-116,-5 0 0,2 0 96,0 0 1,-1 0-135,-3 0 1,-2 0-9,-5 0 0,-2-1 225,-4-1 0,1 1 0,-1-2 0</inkml:trace>
  <inkml:trace contextRef="#ctx0" brushRef="#br0" timeOffset="1">180 32 7896,'4'-7'-668,"1"-1"838,-4 7 16,2-5 19,-3 5-148,-6 4 1,1 4 69,-5 3-119,2 3 1,-6 1-16,1 3 1,-2 0-48,3-4 1,1 2 39,0 0 1,1 2-156,-3-2 0,2 2 109,0-2 0,3 1-616,0-1 676,1-2 0,-2 6 0,-1-3 0</inkml:trace>
  <inkml:trace contextRef="#ctx0" brushRef="#br0" timeOffset="2">424 52 7804,'-7'-4'-366,"-2"4"349,3 9 0,-3 3-12,-2 5 1,-1-3 101,4 1 1,-1-1-184,0-2 0,-1 2 39,-3 1 0,0-2-91,1 2 1,0-1 138,1-1 1,-1 0-10,1-1 0,0-1-126,0 0 1,2-3 28,2 3 129,1-3 0,-1 1 0,1-2 0</inkml:trace>
  <inkml:trace contextRef="#ctx0" brushRef="#br0" timeOffset="3">700 39 6665,'-10'3'220,"0"3"1,2 4-191,-1 3 1,1-3-120,1 1 113,-2 0 0,-1 4-30,-3 0 1,1 0 22,2-2 1,-3 2-24,3 0 0,0-1-6,-1-1 1,3 1-198,-3 1-101,3-2 310,-4 6 0,2-3 0,-3 4 0</inkml:trace>
  <inkml:trace contextRef="#ctx0" brushRef="#br0" timeOffset="4">873 58 8104,'3'-7'-45,"0"1"64,-3 6 84,-3 9-175,0-4 1,-8 12-14,1-4 1,-4 2 63,3 0 1,-3-1-81,-1 3 1,0-2 65,2 2 1,3-3-155,-1 1 1,1-1 47,-1-1 1,2-1-275,3 1 415,-1-3 0,1 2 0,-1-2 0</inkml:trace>
  <inkml:trace contextRef="#ctx0" brushRef="#br0" timeOffset="5">1104 52 7751,'3'-8'219,"3"0"205,-5 7-284,2-2-120,-9 9 0,4-1-106,-5 6 0,2-1-5,-4 0 0,1 2 76,-2-1 0,1 1-137,-2 1 0,3 0 48,-3 0 0,3 0-22,-3-1 0,2-1-13,-1 0-430,2-1 569,-4 3 0,5 0 0,-3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2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1405 65 7246,'7'-3'-1154,"1"-3"1704,-7 5-54,2-2-40,-3 0 522,3 3-845,-11-3-204,6 3 0,-11 0 15,4 0-22,2 0 0,-5 0-22,2 0 107,0 0 0,-4 0 45,1 0 1,-1 0-45,1 0 0,-3 0 18,-1 0 0,-1 0-12,-1 0 1,-1 0-47,-2 0 1,-1 0 12,-2 0 0,1-2-3,-2 0 0,1-1 17,-5 1 1,3 1-8,-1-1 0,2-1 57,0 1 0,0 0-50,-2 2 1,2-3 15,-2 1 1,-1 0-9,1 2 0,-2-1-30,0-1 1,1 2 27,2-3 1,-1 3-2,1 0 0,0 0 7,0 0 1,-1-2-9,1 0 1,0-1 123,-1 3 0,4 0-75,1 0 1,3 0 82,-1 0 1,3 0-59,-1 0 0,0-2 20,2 0 1,0 0-44,0 2 1,3 0 5,-1 0 1,1 0-55,2 0-15,-1 0-136,-3 0 195,0 0-167,-1 0 67,2 0 2,2 0 15,0 3-20,0-2-18,3 1-11,1-2-29,5 0-181,2 0 0,2 0 0</inkml:trace>
  <inkml:trace contextRef="#ctx0" brushRef="#br0" timeOffset="1">6 27 7608,'-3'-8'-156,"0"3"533,3 5-269,0 8-73,0 3 1,0 8-33,0-2 0,0-4-8,0-2 0,2 0 22,0 4 0,0-1-73,-2 1 0,0 0 31,0 0 0,0 3 40,0-1 0,0 2 34,0 0 1,0 0-35,0 1 1,3-1 11,-1 0 1,0 0-24,-2-2 0,0 1-3,0-4 0,1 1-200,1-2 141,-2 0-307,6 0 187,-5 0-562,5-6 221,-3-1 519,1-6 0,1-3 0,-1-1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7 7838,'-10'0'-6,"-2"-3"61,5 2-235,-2-1 269,2 2 30,1 0 269,2 0 447,1 0-777,12 0 98,-4 0-109,13 0 1,-8 0-39,5 0 0,-1 0 44,-1 0 0,-1 0-127,1 0 0,1 0 112,1 0 0,-1 0-53,3 0 0,0 0 20,3 0 0,2 0-2,1 0 0,3 0 0,2 0 1,1 0-8,3 0 0,3 0-26,1 0 0,4 0 40,1 0 0,3 0-116,1 2 0,3 0 68,3 2 0,2-2-60,-2 3 0,4-3 40,-1 2 0,2-2-7,2 2 1,-5-1-12,-2 1 0,-1-3-3,1 1 0,-2 1 80,1-1 1,-4 1-53,1-1 1,-4-1 135,0 1 0,-1 0-73,1 0 0,-1-1 82,-1 1 0,-3-2-80,1 0 1,1 0 14,-4 0 0,2 0 46,-3 0 1,-2 0 4,-3 0 1,-2 0 70,-5 0 0,-1 0 6,-5 0 50,-2 0-83,-2 0 137,-6 0-10,-1 0 360,-6 0-719,-8-2 63,3-2-280,-5 0-2,5 2-304,4 2 103,-5 0 1,3 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5364 7677,'0'7'300,"0"-1"-184,0-3 69,0 1-114,0-13 1,0 6-26,0-8 42,0 3-139,0-2 108,0 4 0,0-6 0,1 1-105,3 0 1,-3 0 56,2 0-139,-1-4 168,-2 4 4,4-8-247,-3-2 222,4-1 1,-4-8-1,1 2-138,2-5-9,-1 1 0,-3-8 70,0 2 1,1-6 0,2 0-1,0 0-11,-1 2 0,0-1 51,-2 1-42,0-1 115,0 2 1,0 2-100,0-2 1,3 2 51,0-2 1,1 4 0,-4 3-106,0 2 71,0 1 15,4 4 11,-2-2 1,2 4-6,-4-3 1,0-4 0,0 4 0,1-1-4,3-1 1,-3 4 123,2-2-129,-2 1 1,-1 1 1,0-4 163,0 8-152,0-3 0,0 4 10,0 1 0,0-1 25,0 1 1,0-2-24,0-2 0,0 1 5,0-4 0,0 3-23,0-4 0,0 1 0,0-4 26,0 0 0,0 1 1,0 3-16,0-3 176,-4 4-164,3-5-6,-4 4 0,5-2 72,0 1 1,0-1-1,0-2-84,0 0 0,0 0 35,0 0 0,0-3-63,0-1 53,0 1 1,0 4 0,0 2 3,0 0 1,0 1-1,0-4 0,0 1 1,-1 2 13,-2 0-20,1-4-21,-2 0 15,4-3 5,0-1 5,0 4-48,0-3 0,0 4 4,0 0 0,0 0 36,0 0 0,0 0 1,-1 0 32,-3 0-42,3 1 3,-3-1-7,4 0 1,0 1 0,0 0 51,0-1 1,0 6-45,0-6 0,0 4 0,0-2 34,0 2-29,0-1-18,0-2 0,0-1 1,0 0 1,0-3 13,0-1 1,-2-3 0,-1 4 1,2-5-1,-3 1 1,3 3-1,1 1 11,0 2 45,0 1-60,0 0 0,0 0 87,0 0 1,0 0-76,0 0 1,0 1-31,0-1 1,0 0 0,0-1-16,0-3 0,0 3 1,0-2 63,0 2-62,0 1 1,0-1 32,0-2 0,0-2 22,0-1 0,0-2 0,0 4-18,0 2 0,0-2-6,0 0-19,0 1 0,0 3 1,0 0 8,0 0 1,4 1 0,-1-2-8,-1-3 1,0 2-17,-2-5 30,0 5-4,0-2 2,0 4 60,4 0-61,-3 5 42,4-4 1,-5 8-1,0-2 39,0 2 1,0 2-6,0-1 1,0 1-42,0-1 1,0 0-102,0 1 1,0-2-1,0-1-81,0-1 14,0 0 139,0 4 0,0 0-40,0 3 1,0-1 21,0 4-10,0-4 0,0 6-59,0-1 266,0 6 6,0 2 71,0 1-10,0 2-399,0-2 171,0-1-98,0 4 79,0-8 1,-1 8 198,-3-3 42,3 3-672,-3 1 0,8 5 0,2 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 3284 7731,'-5'6'-267,"4"3"-33,-8-3-82,8-1 418,-4 0 0,4-2-47,-2 1 32,2-1 488,-4-3-238,1-4-210,2 3 1,-2-5 79,4 2-176,0 3 98,0-8 0,0 3-30,0-4 1,0-4 0,0 1 35,0 0-29,0-3 0,0 0-6,0-5 0,0 1-2,0-1 0,0-4-59,0-2 0,0-8 77,0-2-176,4-3 71,-2-2 1,2 0 76,-4-3 1,4 2-104,-1-5 1,0 3 89,-3-3-39,0 0 21,5-3 0,-4-1 34,3 1 1,-3-1-9,-1 1 1,3-1-45,1 1 151,-1-1-592,-3 1 475,0-1 0,0 1 5,0-5-7,0 3 25,0-3-164,0 0 146,0 4-8,0 0 1,0 3-13,0 4 1,0-3 0,0 4 86,0 0-80,0 2 166,0 1-162,0 4 0,0-2 3,0 5 16,0 0-13,0 3 0,3 0 9,1 0 0,-1-3 54,-3-1 1,1-2 0,2 1-299,0 0 130,1 7 1,-4-5 78,0 6 1,1 0-18,2 0-31,-2-2 99,4 9 1,-5-6-94,0 3 15,0 3 0,0-8 193,0 5-182,0-5 118,0 8 0,0-8-62,0 5 1,0-3 2,0 3 0,0-4 0,0 3 7,0-1 1,0 3-1,0-1-2,0 2-17,0 1-25,0 1 24,0-1 1,0 1-57,0-1 50,0 5 1,0-3 0,0 3-1,0 0-42,0 2 40,0-2 45,0 4-43,0-2-2,0 3-1,0-4 1,0 4 71,0-3 0,0 3-16,0 0 1,0 1 0,0 0-29,0 0 0,0 3 252,0 0-286,0 5 435,0-3-391,0 0-11,0 4-59,0-3 36,0-1-23,0 4-109,0-4 142,4 5-1132,-2 0 1114,2 0 0,1-4 0,0-2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6022,'7'1'-93,"0"2"1,-4-2 92,4 3 68,-5-3-122,3-1 605,-1 0-302,-3 0 174,4 0-256,0 0 1,-3 1-166,5 2 0,1-1 51,6 1 0,-2-2-9,5-1 0,0 0-75,4 0 0,0 0 42,-1 0 1,2 0-40,2 0 1,-1 0 34,4 0 0,1 1 39,3 3 1,0-3 13,-1 2 1,6 2 12,2-2 1,3 4-54,3-3 0,3 0 2,5 0 1,2-3-9,4 2 0,-2-2-83,9-1 0,-1 0-19,5 0 0,1 1 96,-5 3 1,1-3-45,-1 2 0,-5-1 11,2-2 1,-3 3-2,3 0 1,1 1 20,2-4 0,-2 1 5,2 2 1,-1-1 2,1 1 0,-1-2-11,5-1 1,-5 0-50,1 0 0,-3 1 45,-4 3 1,-1-3 21,-2 2 1,-5 2-33,1-2 0,-7 1-1,-3-4 0,-1 0 66,-6 0 1,-1 0-55,-5 0 1,0 0 121,-4 0 1,-3 0-109,-4 0 0,-4 0 170,0 0 0,-1 0-29,-2 0 1,-3 0-285,0 0-160,-5 4-315,3-2 615,-5 7 0,0-8 0,0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34"/>
    </inkml:context>
    <inkml:brush xml:id="br0">
      <inkml:brushProperty name="width" value="0.22857" units="cm"/>
      <inkml:brushProperty name="height" value="0.22857" units="cm"/>
    </inkml:brush>
    <inkml:brush xml:id="br1">
      <inkml:brushProperty name="width" value="0.17143" units="cm"/>
      <inkml:brushProperty name="height" value="0.17143" units="cm"/>
    </inkml:brush>
  </inkml:definitions>
  <inkml:trace contextRef="#ctx0" brushRef="#br0">11 453 8661,'0'-7'-449,"0"0"0,0 4 317,0-4 1,-1 4 407,-3-4 70,3 4 4877,-4-1-5250,5-1-193,0 0 1,5-6 94,2 1 1,3-4-79,4 0 0,-3-4 73,3 1 1,2 1 66,1-1 0,-1 0 42,1-4 0,1 0-17,2 1 0,-3 3 70,0 0 0,-4 4-56,1-1 1,-3 1 136,0 2 1,-1-1-116,0 5 68,0-2-220,1 3-110,-1 1 1,-4 7 261,-3 1 0,-1 0-28,2 8 1,-3-2 19,2 8 0,-1-1-47,-2 1 1,0 6 93,0-2 0,1 3-97,2 0 0,-1-1 51,5 4 1,0-3-26,3 3 0,1-3 20,-1 4 0,0-4-174,1 3 1,2-4 95,1 1 1,0-2-95,-4-1 0,0-5 112,1-3 0,-1-1-21,0-2 2,1 0 1,-1-4 265,0-2-46,0-3 1,0-2 181,-4-3 1,2-2-223,-4-4 1,3-1-14,-4-3 1,4 1 188,-3-4 1,2 0-110,-2-4 1,3 1-131,-4-1 1,5 0 90,-1-3 1,2 0-196,1-7 1,1 5 32,-1-4 1,4 1-72,-1-2 0,2 5-18,-1 2 0,-1 2 81,4 1 1,-5 2 6,2 2 0,-2-1 24,-2 4 0,-1 4 153,-2 3-182,2 0 83,-8 1-235,4 1-69,-1 5 0,-3 2 287,3 1 0,-3 3-55,-1 4 1,1 5 44,3 2 1,-3 3-58,2 0 1,2 4 14,-2 0 0,5 5-25,-1-2 0,2 3 22,1 1 0,-3-1-38,0-3 1,0 2 8,3-5 1,1 3-97,-1-3 1,0 0 60,1-3 0,-1-1 32,0 1 0,0-5-7,1-2 1,-1-3 98,0-1 1,1-4-104,-1-2 1,-3-3 270,0-1 1,-1-1-150,5-3 0,-1-2 80,0-4 0,-3-5-44,0-2 1,0-2 98,3-2 0,-1-1 47,-2-2 0,2 1-86,-2-4 1,2 0-102,2-4 1,0 0 67,3 0 0,-3 0-178,3 0 0,-1 1 135,0 3 0,-1 2-29,2 4 0,-3 2-84,-1 2 1,1 2 79,-1 4 1,-3 1-148,0 0 132,-1-1 0,1 2-68,0 2 81,-5 3-446,3 4 360,0 0 1,-4 4 60,2 3 1,3 6-5,1 1 1,-2 4-35,2-1 0,0 4-37,3 3 0,1-1 38,-1 4 1,4-1-86,0 2 1,-1 2 79,-2-3 1,-1 3-46,0 1 0,0 0 4,1-1 0,-1-3-22,0-3 0,-3-1 101,0 1 0,0-6-69,3 3 1,1-8 146,-1 1 0,0-3-120,0 0 1,1-6 96,-1-1 0,1-3-84,3-1 0,-2 0 90,1 0 0,-1-5 3,-2-1 0,0-4 6,1 0 1,-5 0 88,1 0 0,-3-2-137,3-2 1,-2 2 84,2-5 0,2-1-60,-2-2 1,2-1 150,2 1 1,-4-4-117,-1 0 1,1-5 135,4 2 0,-1-3-43,0-1 0,-1 4-33,-2-1 0,2 2-168,-2-2 1,2 0 91,2 4 0,-2 0-120,-2 3 1,2 2 101,-2 1-95,-3 4 119,5 3-786,-7 6 417,7 0 0,-8 10 73,2 1 1,2 4 132,-2 0 0,2 0-13,-2 0 1,-2 1 140,3-1 1,0 0-85,0 1 1,-1 0 73,-3 3 0,4-2-85,-1 6 1,2-1 179,-2 3 1,-1 1-63,5-1 1,-3 1-67,3 0 1,-4-1-89,4 1 0,-1-1 85,0 1 1,4-5-58,-4-2 0,4 1 42,0-2 0,0 1 19,1-4 1,-5-3-33,1 0 1,-3-3 132,3 2-62,-5-3 1,6 2 65,-5-1 51,1-3-132,-4 4 208,4-5-200,-3 0 1,5 0 97,-2 0 1,-2 0-83,5 0 1,-4-5 12,4-2 1,-1-2 53,1-1 0,2-4 77,-2 0 1,-2-1-127,2 2 1,-3 1 27,2-2 0,0 3-146,1 1 0,1-1 184,-4 1-209,4 0 0,-4 0 131,3-1 1,-2 1-113,-5 0 0,3-1 66,0 1 0,1 0-11,-4-1 1,0 5 151,0-1-134,0 0 0,0 0 132,0 0-101,0 5-1682,0-3 1097,4 14 470,-2-6-21,2 10 1,-4-10-550,0 4 276,0-5 375,0 7 0,0-3 0,0 4 0</inkml:trace>
  <inkml:trace contextRef="#ctx0" brushRef="#br1" timeOffset="1">2286 206 7072,'6'0'-134,"-2"0"920,-4 0-590,5 0-101,0 0-60,6-5 0,-1 4-14,0-2 0,1 2-32,-1 1 1,0 0 80,0 0 1,1 0-63,-1 0 0,2 0 40,1 0 0,3 0-80,5 0 0,1 0 61,2 0 1,0 0-73,6 0 0,-3 0 53,7 0 1,-6 0-21,6 0 1,-4 0-7,4 0 0,-2 1 16,-1 2 0,-4-2-16,1 3 0,-1-3 20,4-1 1,0 3 11,0 1 0,0-1-14,0-3 1,-4 0 76,1 0 1,-2 0-35,1 0 1,0 0 5,-3 0 0,-2 0-67,6 0 1,-5 0 42,1 0 1,1 0-38,-1 0 0,1 0 33,-1 0 0,-2 0-33,2 0 1,1 0 21,-1 0 0,0 0 10,-3 0 1,3 0 6,0 0 1,0 0 3,-4 0 1,4 0-32,0 0 0,2 0 2,-2 0 0,-1 0-2,4 0 0,-1 0 13,2 0 1,-3 0-21,-5 0 0,2 0 14,2 0 1,-5 0 14,1 0 0,2 0-12,2 0 1,0 0 2,-4 0 1,2 0 32,2 0 0,-2 0-32,2 0 1,-1 0 9,1 0 1,-2 0-6,2 0 0,0 0-27,-4 0 1,5 0 25,-7 0 0,3 0 5,-4 0 0,2 0-8,-2 0 1,2 0-2,-1 0 1,4 0-28,2 0 1,0 0 20,-3 0 1,1 0 29,2 0 1,-2 0-26,2 0 1,1 0-31,-1 0 1,3 0 27,-3 0 1,-3 0 29,-4 0 0,0 0-15,4 0 0,-4 0 2,0 0 0,-3 0 31,3 0 1,-3 0-37,3 0 1,3 0-40,4 0 1,-1 0 39,-6 0 0,5 0-46,-5 0 1,5 0 38,-5 0 0,-1 0-48,1 0 0,-1 0 64,2 0 0,1 0 1,-2 0 1,-1 0-20,1 0 0,-4 0-5,1 0 1,1 0 4,-2 0 1,2 0 2,-1 0 0,-3 0 4,3 0 1,1 0-5,-1 0 1,6 0 4,-3 0 1,5 0-27,-5 0 0,-1 0-5,1 0 1,-1 1 3,2 3 1,-4-3 25,-3 2-43,4-2 0,-4-1 36,3 0-48,-3 0 1,-1 0 28,1 0 0,-4 0 52,0 0-31,-1 0 0,5 0 5,-1 0 1,0 0 3,1 0 0,-5 0 4,1 0 0,0 0 27,3 0-16,-4 0 129,-1 0-115,-1 0 253,-3 0-1046,4 0 1,-10 10 0,0 1-1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5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30 358 8314,'-5'-6'322,"-4"-3"1176,8 8-466,-4-8-355,1 8-38,3-8-235,-4 8 623,5-3-826,9 13 1,-5-3-82,6 8 0,-6-2-30,3 1 1,-4 2 54,3 5 1,0-3-97,1-1 1,1 1-32,-1 3 1,2 0 118,1-1 1,0 0-174,0-2 0,3 0 18,0-3 1,1-1 61,0-3-21,-3 0-26,7 0 158,-2-5 29,-1-1 52,4-4 1,-8-4-99,2-3 0,-2-1 84,-1-2 0,0-5-97,0-1 0,0-4-50,0-3 0,0-1 49,0-3 0,0-3-13,0 1 0,-1-2-42,-3-6 1,2 5-20,-5-1 0,4 1 19,-4-1 0,0 3 18,-3 1 1,0 3 90,0 6 0,0 1-86,0-1 0,-1 4-126,-2 3 0,1 2-321,-5 1-556,5 0-7,-7 0-562,8 5-2010,-8 0 3490,8 14 0,-3 2 0,4 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6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60 40 8282,'0'-15'560,"0"5"-201,0 1-61,0 8 420,0-4-358,0 14-81,0 2 1,0 12-100,0 1 1,-3 2-54,0-3 1,-4 1-15,4 0 0,-4-2-239,4 4 1,-4-4-1345,4 1 913,-5 3 557,7-1 0,-8 0 0,4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7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10 8337,'10'-10'0</inkml:trace>
  <inkml:trace contextRef="#ctx0" brushRef="#br0" timeOffset="1">229 228 7425,'-6'-5'364,"2"0"-220,4 5 1,0 9-86,0 4 1,0 2 101,0 1 1,-4 1-207,1 3 1,0 3 107,3 0 0,0 0-221,0-3 79,-5 4 13,4 6 0,-4-1 28,1-3 98,3-2 101,-3-12-115,4 2 502,0-9-135,-4 0-208,2-18 1,-2 4-89,4-11 1,1 2 8,2-2 0,-1 1-102,1-1 57,2 0 1,1-3-184,4 0 1,-4 0 111,1 7 0,0-2-111,3 5 1,-1-4-4,1 4 1,4 0-93,-1 3 1,0 0-51,-3 0 24,0 5-54,0-4 125,4 8 222,-3 1 0,2 10-138,-6 6 1,-2 3 138,-5 1 1,0 1-61,0 2 0,0-2 118,0 2 1,0-2-242,0-1-37,0 4 0,0 0-464,0 3-2,0-3 614,0 0 0,0-3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59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108 216 7758,'0'-9'-510,"0"-6"924,0 13 232,0-9-175,-4 10-44,3-2-280,-2 10-20,3 2 1,0 8-94,0-1 1,0 1 44,0-1 0,0 1-68,0-1 1,0 5 29,0 1 0,0 1-76,0-1 0,0 2 71,0-2 0,-3-2-112,0-1 0,0-1-226,3-2 104,0 1-102,0 3 128,0-2-474,0-2-82,4-4 81,-3-7 647,6-1 0,-2-8 0,3-1 0</inkml:trace>
  <inkml:trace contextRef="#ctx0" brushRef="#br0" timeOffset="1">25 158 7773,'-4'-9'-582,"-4"-2"715,7 6 364,-6-3-195,6 0-324,-3-1 105,8 1 0,1 0 42,3-1-30,0 1 0,1 0-10,2 0 0,-1 2 22,1 1 0,-2-1-7,-1-2 1,3 2-76,0 1 0,4 0 78,-1 0 0,1-2-176,2 4 0,-1 1 87,1 2 1,0 0-156,-1 0 0,1 0-9,-1 0 1,-3 1-31,-2 1 0,1 4 99,-1 5 0,0-1-20,-3 4 0,-2-3-90,0 3 121,-5-1 1,3 7 11,-4-1 1,-1 0-11,-2-2 1,-1-3 117,-5 0 0,-2-2-38,0 2 0,-3 1 9,0-4 0,-1 0 30,1-3 0,-1 1 143,1-1 1,2-3-17,1 1 1,2-3-132,0 2 0,1-2 330,0 2-53,0-3-48,-4 2-220,2 0 1,1-2 64,4 3-2,3-3-195,-2 2-22,1-1 201,2-2-155,-3 3 100,4 0-93,0-4 40,4 8 4,0-4 1,7 5-99,0-1 1,3 0 103,-3 1 0,4 2-121,-1 0 0,-1 3 66,4 0 1,-2 2-187,4 0 0,-1 1-23,-2-1 1,1 1-15,-1 0 1,-2-1 128,0 1 144,-4-4 0,6 2 0,-4-2 0</inkml:trace>
  <inkml:trace contextRef="#ctx0" brushRef="#br0" timeOffset="2">638 539 6322,'4'8'1647,"-4"0"-1731,0 8 167,-4 2 0,4 5-227,0 0 1,1-7 82,2-5 0,1 1-52,4-1 0,2 0 30,1-3 1,-2 1 82,2-1 0,-2 0 0,-1 1 0</inkml:trace>
  <inkml:trace contextRef="#ctx0" brushRef="#br0" timeOffset="3">688 241 7289,'-9'-5'343,"1"1"-270,0 8 140,-1 4-179,1 2 139,4 5-228,-4-6-56,7 3-25,-2-3 1,3-1-43,3 0-168,2-3 38,3-1 82,4-4-202,-3-4 177,3-1 139,-3-3 112,-5 0 0,-1-1 0,-6 1 0,-1 0 0,-5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 99 8016,'4'-15'-406,"-4"3"332,7 0 48,-6 1 187,6 2 51,-6 1-13,3 5-175,-4 3 1,-4 6 47,-1 2 0,-2 2-23,-1 1 1,-2 2 46,-1 5 1,-2 0-29,3 3 0,-4 0-1,1 5 1,-2 0-7,-1 3 1,0-3 0,1 2 1,2-2 20,0 0 0,2-2-1,-2 0 0,3-4 2,0-2 1,4-1-17,1-1 1,2-2-170,-2-1 132,3-1-200,-1-1 301,3-6-81,0 2 0,0-8 10,3-1 1,-1-3-39,3-6 0,0-1-46,3-4 1,1 1 58,1-1 1,-1-1-71,1-1 1,-1 1 9,-1-4 1,0 0-121,0-3 1,0 3 85,3 0 1,-2 0-159,1-2 0,0-1 70,0 1 1,-1-1 76,1 1 1,0 2 29,0 0 0,-1 4-124,2 1 209,-3 1 1,0 3 80,0-1 208,-4 2-191,3 3 169,-6 4-363,6-3 138,-6 6-85,6 1 71,-3 8-93,4 7 0,-3 5 48,1 1 1,-4 0-7,4-2 1,-1 3-29,3-2 1,-3 3 4,0 1 1,1 0-72,5 2 1,-3-1 84,3 1 1,1-2-183,1 0 1,-1-2 98,1-1 0,-2-1-107,2-5 1,-3 1 40,0 0 0,-2-3-135,-3 0 3,2-4 38,-6 6-201,2-3 108,-3 1-358,0-5 680,0-1 0,0-7 0,0 4 0</inkml:trace>
  <inkml:trace contextRef="#ctx0" brushRef="#br0" timeOffset="1">118 390 8053,'8'-4'-501,"0"0"629,0 4-154,3 0 0,0-1 5,3-1 1,0 1 97,-1-2 1,2 0-329,1 0 1,2-1 250,1 2 0,2-2 0,-1-4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1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0 169 9459,'12'-4'115,"1"1"0,-1 2-41,1 1 1,1 0-171,4 0 1,0 0-82,3 0 1,1 0 70,4 0 1,-2-2-189,2-1 1,-1 1 87,-2 2 0,0 0-310,-2 0 516,-2 0 0,0 0 0,1 0 0</inkml:trace>
  <inkml:trace contextRef="#ctx0" brushRef="#br0" timeOffset="1">173 4 8184,'-4'-4'306,"0"8"1,4-1-206,0 8-29,0-4 0,0 10-76,0-1 0,0 2 93,0 0 0,0 0-108,0 3 0,0-3-71,0 3 0,0-1 82,0 1 0,0 2-248,0-2 0,0-1 111,0 0 1,0-2-879,0 0 1023,0 2 0,0 4 0,0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3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338 1260 7938,'-8'0'194,"-6"0"191,8 0 83,-5 0-62,7 0-243,0 0 0,14 0-212,3 0 0,4 0 81,2 0 1,-1 0-141,5 0 1,-2 0 34,5 0 1,0-3-84,5 0 0,1-2-174,-1 3 1,0-2-604,1 1 933,-1 3 0,-3-7 0,-1 2 0</inkml:trace>
  <inkml:trace contextRef="#ctx0" brushRef="#br0" timeOffset="1">9 153 8710,'-5'-4'1013,"2"0"-577,3 4-340,7 4 1,-2 0-96,5 4 1,-1 2 47,-1 1 0,0 2-103,0-3 0,0 4 118,-1-1 1,1 2-35,0 1 1,0-1-102,0 1 0,1-1 100,1-2 0,2 1-107,4-4 0,0 1 56,-1-3 1,2-4-39,1-1 0,-1-2 106,1-1 1,-1-4 92,-2-1 0,-2-3-58,1-2 1,-2-3 17,1-6 0,1 2-24,-4-4 1,2 3-10,-2-3 0,-1 0-107,1-3 1,-1-2 106,-1 0 0,0 2-77,-1 3 1,-2 4 99,-3-1-16,-1 1-279,-1 1-402,0 4 63,0 1 0,-3 7 69,-2 4 476,1 4 0,-3 4 0,3-1 0</inkml:trace>
  <inkml:trace contextRef="#ctx0" brushRef="#br0" timeOffset="2">582 577 5747,'0'-9'319,"0"-1"-146,3 9-92,-2-6 137,6 2-29,-6-3 27,6 1-65,-6-1 30,6 3 7,-6-2-23,2 3 38,-6 0-112,-5 0 0,-5 4 103,-2 0 0,2 4-51,0 1 0,0 2 123,-3 1 1,0 0-108,0-1 0,2 4 105,1-1 0,-1 3-109,3-2 0,1 0 9,2 0 1,3-2-252,-1 4 291,5-3-294,-3 5 0,5-4-21,2 2 0,4-4-12,3-4 1,4 0-21,-1 0 1,4-2-176,2-3 1,2 0-59,-3 0 0,4 0 110,-1 0 0,-2 0 266,-1 0 0,2-3 0,0-2 0</inkml:trace>
  <inkml:trace contextRef="#ctx0" brushRef="#br0" timeOffset="3">621 326 7954,'0'-9'-1024,"0"-2"1943,0 7-340,0 0-431,0-3 78,0 6 0,0 7-102,0 7 1,0 4-84,0-2 0,0 1 79,0 0 0,0 2-173,0 0 1,0 4 103,0-1 1,0 2 22,0 0 0,0 1-193,0-1 0,2-2 124,1 0 1,0-2-444,-3 1 1,0-2 171,0 0 1,1-2-505,1-3 152,-1 2-104,3-3 722,-1 0 0,1-4 0,4-4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6:11.657"/>
    </inkml:context>
    <inkml:brush xml:id="br0">
      <inkml:brushProperty name="width" value="0.17143" units="cm"/>
      <inkml:brushProperty name="height" value="0.17143" units="cm"/>
      <inkml:brushProperty name="color" value="#0F01CD"/>
    </inkml:brush>
  </inkml:definitions>
  <inkml:trace contextRef="#ctx0" brushRef="#br0">24 188 8020,'-8'-8'-1121,"3"0"2271,0 0-187,3 4-219,-1-3-258,3 2 56,0-2-590,0 2-40,0 2 1,5 10-24,0 3 0,4 1-15,-4-1 0,2 2 10,1 1 1,0 0 60,0 0 0,0 0 41,3 2 0,-2 1 21,5 0 1,-4-3-4,3 0 0,-2-3-83,2 4 0,-3-5 72,3 2-73,-3-3 131,5 0 1,-3-3 138,3-3 0,-2-4 12,-3-4 0,2-1-102,1-1 0,2-3-85,1-2 0,-1-2 73,-2 0 1,1-1-91,-4 0 0,1-2 86,-3-1 0,-3 0-79,0 1 1,-3 1 14,0-4 0,-1 3-24,-1 0 0,-2-1 18,-1 0 0,-3 1 15,1 2 1,-2 4 88,-1 2-35,0 1-588,4 1 338,-3 4 1,6 2-1433,-2 7 1599,2 0 0,5 10 0,0-3 0</inkml:trace>
  <inkml:trace contextRef="#ctx0" brushRef="#br0" timeOffset="1">636 494 7675,'5'-12'329,"-1"0"197,-1 4-101,-2 4-172,2-3 29,-3 3-236,0-4 127,-3 3-287,-5 2 1,-7 4 63,-3 1 0,-1 0 143,4 3 0,-1 1 59,0 1 0,1-1-97,2-1 0,-1 0 241,4 3 0,0 0-141,2 0 1,0 0 72,0-1-83,4 1-213,0 4 0,5-1-37,2 2 1,1-4 47,4-4 1,3-1-192,2 2 0,2-2 63,1-1 0,-1-3-4,1 3 1,2-2-114,1-1 1,-4 0-118,-1 0 0,-4-1-925,3-2 1344,-7 3 0,8-4 0,-5 4 0</inkml:trace>
  <inkml:trace contextRef="#ctx0" brushRef="#br0" timeOffset="2">668 227 7997,'0'-9'141,"0"-1"154,0 9-337,0-6 482,0 6-379,0 8 0,0 5 43,0 9 1,0-4-49,0-4 0,0 2-19,0 4 0,0 2-122,0-3 0,0 4-61,0-1 0,0 1 70,0 2 0,0-1-76,0 1 1,0-1 0,0-2-532,0 1 103,0-2 13,0 4 567,0-8 0,0 3 0,0-7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7:04.6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2372 30 6870,'12'0'533,"1"-4"-176,-8 3-125,1-3 228,-2 4 56,-4 0-395,-9 0-149,-2 0 1,-9 0 20,1 0 1,-3 0-97,-5 0 0,4 0 90,-7 0 0,-1 0-103,-2 0 1,-2 0-62,-1 0 1,1 0 93,-8 0 1,4 0-44,-8 0 1,1 0 77,-4 0 1,0 0 7,-3 0 1,2 0 7,-2 0 0,2 0 80,2 0 0,-1 0-33,0 0 0,7 0 17,0 0 0,9 0 120,-2 0 1,4 0-36,2 0 0,5 0-22,2 0 0,5-4-15,1 1 201,5 0-167,-2 3 10,4-5-355,4 4 123,2-3-939,4 4 230,9 4 817,-7-3 0,16 8 0,-7-3 0</inkml:trace>
  <inkml:trace contextRef="#ctx0" brushRef="#br0" timeOffset="1">1092 70 7531,'0'-11'597,"0"-2"-429,0 12-209,0-4 261,0 1-473,0 3 207,0 10 73,0-2 1,0 20 8,0-7 1,0 2-18,0-2 1,0 1 2,0 2 0,0 2-38,0 5 1,0 1 46,0 2 0,1-1-39,3 4 1,-3-1 40,2 2 1,1 1-144,0-1 0,-1-3 68,-3-1 1,0-2-93,0-1 0,0-2 67,0-1 1,0 1 40,0-5 1,-3 0 59,-1-3-73,-3-5 1,4 3 97,-3-5-108,4-4-116,-3-5 80,5-4 0,0-9 0,0-2 0</inkml:trace>
  <inkml:trace contextRef="#ctx0" brushRef="#br0" timeOffset="2">368 874 7763,'-21'0'-2020,"-3"0"2020,9-4 116,-5 3 245,0-4-173,5 5-82,-4 0 211,4 0-129,-5 0 156,4 0-106,-2 0 16,7 0-79,-4 0-54,10 0-248,0 0 1,18 3 82,3 1 1,11-1 48,2-3 1,5 0-1,6 0 1,5 0-6,5 0 1,2 0 4,7 0 1,6 0-8,8 0 0,-1 0 20,1 0 0,0 0-231,9 0 0,1 0 185,-4 0 0,2 0-9,-8 0 1,-1 0 79,-2 0 1,2 0 2,-3 0 0,-2 0-13,-7 0 0,-5 0 90,-2 0 0,-3 0-79,-4 0 0,-6 0 33,-7 0-19,-7 0 53,-2-4 199,-4 3 136,-9-4-530,-2 1-366,-9 3 450,-9-4 0,-2 5 0,-9 0 0</inkml:trace>
  <inkml:trace contextRef="#ctx0" brushRef="#br0" timeOffset="3">288 924 7877,'6'-6'-155,"-2"-3"29,1 8 63,-4-8-37,3 8 233,0-3-177,-2 4 99,-7 9 0,-1-3 22,-8 8 1,0 0-82,1-1 1,-5 5 44,2-2 0,0 4-86,0 3 0,-1-2 27,-3 2 0,1-2-7,3-1 0,-2 1-26,5 2 1,-5-2-148,2 3 0,1-4-92,2 0 1,3-3-42,4-1 331,1-3 0,1 1 0,-2-4 0</inkml:trace>
  <inkml:trace contextRef="#ctx0" brushRef="#br0" timeOffset="4">556 973 7884,'10'-10'-481,"0"4"530,0-1-199,-5 5 81,4-2 95,-8-1 119,8 4-37,-8-3-200,8 4 125,-8-5 106,4 4 45,-10 6 0,0 1-120,-5 7 1,-1 2 7,-2-2 1,2 1-29,-3 0 1,0 0-4,1 2 0,-1 3 12,5-2 1,-2 0-17,-3 0 0,2 2-155,-4-3 1,3 3 97,0 1 1,1 0-294,-1-1 0,5 1-68,-2 0-402,3-4 396,1 2 387,2-7 0,4 4 0,0-5 0</inkml:trace>
  <inkml:trace contextRef="#ctx0" brushRef="#br0" timeOffset="5">933 973 7706,'6'-11'-178,"-2"-2"302,1 8 204,-4-5-289,3 4 158,1 2-313,-4 4 54,3 0 111,-4 4 1,-4-2 36,-3 5 1,-2 1-1,-1 5 1,-3-1-108,0 5 1,-5-1 84,2 4 1,0 0-110,0 0 1,-1 0 108,-3-1 0,4 1-171,-1 0 0,1-1-28,-4-3 1,4 2-136,3-5 1,2 2-302,1-2 55,5-7 516,0 12 0,1-11 0,-2 7 0</inkml:trace>
  <inkml:trace contextRef="#ctx0" brushRef="#br0" timeOffset="6">1281 953 7944,'0'-11'-881,"0"-2"1731,4 12-851,-3-3-195,4 4 390,-10 9-131,0-3 1,-6 12-4,-3-5 0,3 4-54,-2-4 0,2 1 53,1-1 1,-3 2-102,0 1 0,0 3 111,3-2 1,0-3-189,0-1 1,0 1-331,0 0 102,0 3 0,3-2 347,1 1 0,4 3 0,-3-4 0</inkml:trace>
  <inkml:trace contextRef="#ctx0" brushRef="#br0" timeOffset="7">1638 934 7895,'6'-6'188,"-2"-3"252,-4 4 68,4-5 27,-3 4-330,4 2 142,-5 4-369,-9 4 1,-1 5-4,-6 4 1,0 2-40,3-2 0,-3 1 96,-3 3 0,2 2-62,1-3 0,-1 2-87,-3-2 1,0 3 27,0-2 0,4-2-108,-1 2 1,5-4 52,-1 3 1,2-4-232,1 2 1,0 0-476,0-1 850,5 1 0,-4 0 0,3 1 0</inkml:trace>
  <inkml:trace contextRef="#ctx0" brushRef="#br0" timeOffset="8">1956 963 7846,'5'-5'-106,"0"-4"79,-1 8 1,-2-8 180,5 3-78,-5 1 219,7-4 135,-8 8-429,8-8 265,-8 8-128,3-3-191,-8 13 0,-2-3 93,-4 8 0,-3 1 0,-1 2-99,-2 1 111,0-2 0,-1 2-195,1-1 1,-1 2 112,-3 1 0,2-1-484,1 1 0,-2 0 514,3 0 0,-3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09-09T19:50:39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13620 7197 66 0,'0'-5'415'16,"-9"-4"54"-16,0-1 32 0,3-2 20 0,1 4-185 15,1-1-119-15,2 3-55 0,-1-2-22 16,3 4 1-16,0 0 11 0,0-1 10 0,0 2-3 15,0 3-18-15,0-2-29 0,0 1-30 0,0 1-33 16,0 0-23-16,3 1-13 0,-1 1-7 16,2 0-18-16,-1 2-29 0,3 0-43 0,-1 2-55 15,1 2-67-15,-3-1-82 0,3 3-119 0,-1-3-113 16,-1 2-33-16,-4 0 14 0,3 0 46 0,-3-1 70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B6CFD-8C28-494F-843E-24288A88FF4C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1DD25-D1E9-4B12-AA3C-18409F997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8898AD-A801-DB34-C08B-6702C36A0225}"/>
              </a:ext>
            </a:extLst>
          </p:cNvPr>
          <p:cNvSpPr/>
          <p:nvPr/>
        </p:nvSpPr>
        <p:spPr>
          <a:xfrm>
            <a:off x="0" y="0"/>
            <a:ext cx="12182209" cy="6857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lectronics protoboard">
            <a:extLst>
              <a:ext uri="{FF2B5EF4-FFF2-40B4-BE49-F238E27FC236}">
                <a16:creationId xmlns:a16="http://schemas.microsoft.com/office/drawing/2014/main" id="{13C52E48-678B-3383-9A6E-33260E65A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</a:blip>
          <a:srcRect t="15730"/>
          <a:stretch/>
        </p:blipFill>
        <p:spPr>
          <a:xfrm>
            <a:off x="9791" y="10"/>
            <a:ext cx="12192001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F5C9-F71A-8F9F-B405-05C5C99DDAFD}"/>
              </a:ext>
            </a:extLst>
          </p:cNvPr>
          <p:cNvSpPr txBox="1"/>
          <p:nvPr/>
        </p:nvSpPr>
        <p:spPr>
          <a:xfrm>
            <a:off x="640861" y="4863624"/>
            <a:ext cx="10900485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Prepared By: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Shadman Shahid (HAD)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Lecturer, Department of Computer Science and Engineering, School of Data and Sciences, BRAC University</a:t>
            </a:r>
          </a:p>
          <a:p>
            <a:pPr algn="ctr"/>
            <a:endParaRPr lang="en-US" sz="7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Email: shadman9085@gmail.com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49F7EB-8F50-9EB6-7F05-AED3145AD36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CSE251: Electronic Devices and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52AA-9EB4-1917-28CA-1370AB41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A304D-6A84-5D52-069C-F32B80D31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682A8-61BF-7025-8692-453F016A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62F2-0F4E-4CCA-A325-9907AD22EEBC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0E8A3-1355-22CE-011A-AA6EE25F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8146-4510-75CE-39C3-D1776F79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606-2CEC-40E7-ADC7-9B8BE2EB7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9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0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10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2.xml"/><Relationship Id="rId7" Type="http://schemas.openxmlformats.org/officeDocument/2006/relationships/image" Target="../media/image27.png"/><Relationship Id="rId12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customXml" Target="../ink/ink1.xml"/><Relationship Id="rId5" Type="http://schemas.openxmlformats.org/officeDocument/2006/relationships/image" Target="../media/image25.png"/><Relationship Id="rId15" Type="http://schemas.openxmlformats.org/officeDocument/2006/relationships/image" Target="../media/image14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2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12" Type="http://schemas.openxmlformats.org/officeDocument/2006/relationships/image" Target="../media/image301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" Type="http://schemas.openxmlformats.org/officeDocument/2006/relationships/tags" Target="../tags/tag9.xml"/><Relationship Id="rId6" Type="http://schemas.openxmlformats.org/officeDocument/2006/relationships/image" Target="../media/image241.png"/><Relationship Id="rId11" Type="http://schemas.openxmlformats.org/officeDocument/2006/relationships/image" Target="../media/image291.png"/><Relationship Id="rId15" Type="http://schemas.openxmlformats.org/officeDocument/2006/relationships/image" Target="../media/image20.png"/><Relationship Id="rId10" Type="http://schemas.openxmlformats.org/officeDocument/2006/relationships/image" Target="../media/image281.png"/><Relationship Id="rId9" Type="http://schemas.openxmlformats.org/officeDocument/2006/relationships/image" Target="../media/image27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.png"/><Relationship Id="rId3" Type="http://schemas.openxmlformats.org/officeDocument/2006/relationships/image" Target="../media/image15.jpeg"/><Relationship Id="rId7" Type="http://schemas.openxmlformats.org/officeDocument/2006/relationships/image" Target="../media/image380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53.png"/><Relationship Id="rId11" Type="http://schemas.openxmlformats.org/officeDocument/2006/relationships/image" Target="../media/image40.png"/><Relationship Id="rId10" Type="http://schemas.openxmlformats.org/officeDocument/2006/relationships/image" Target="../media/image391.png"/><Relationship Id="rId9" Type="http://schemas.openxmlformats.org/officeDocument/2006/relationships/image" Target="../media/image3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48.png"/><Relationship Id="rId18" Type="http://schemas.openxmlformats.org/officeDocument/2006/relationships/image" Target="../media/image64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47.png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png"/><Relationship Id="rId1" Type="http://schemas.openxmlformats.org/officeDocument/2006/relationships/tags" Target="../tags/tag1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65.png"/><Relationship Id="rId4" Type="http://schemas.openxmlformats.org/officeDocument/2006/relationships/image" Target="../media/image43.png"/><Relationship Id="rId9" Type="http://schemas.openxmlformats.org/officeDocument/2006/relationships/image" Target="../media/image341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.png"/><Relationship Id="rId1" Type="http://schemas.openxmlformats.org/officeDocument/2006/relationships/tags" Target="../tags/tag13.xml"/><Relationship Id="rId11" Type="http://schemas.openxmlformats.org/officeDocument/2006/relationships/image" Target="../media/image410.png"/><Relationship Id="rId5" Type="http://schemas.openxmlformats.org/officeDocument/2006/relationships/image" Target="../media/image44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390.pn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460.png"/><Relationship Id="rId3" Type="http://schemas.openxmlformats.org/officeDocument/2006/relationships/image" Target="../media/image13.png"/><Relationship Id="rId12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11" Type="http://schemas.openxmlformats.org/officeDocument/2006/relationships/image" Target="../media/image610.png"/><Relationship Id="rId5" Type="http://schemas.openxmlformats.org/officeDocument/2006/relationships/image" Target="../media/image77.png"/><Relationship Id="rId15" Type="http://schemas.openxmlformats.org/officeDocument/2006/relationships/image" Target="../media/image471.png"/><Relationship Id="rId10" Type="http://schemas.openxmlformats.org/officeDocument/2006/relationships/customXml" Target="../ink/ink3.xml"/><Relationship Id="rId4" Type="http://schemas.openxmlformats.org/officeDocument/2006/relationships/image" Target="../media/image76.png"/><Relationship Id="rId9" Type="http://schemas.openxmlformats.org/officeDocument/2006/relationships/image" Target="../media/image440.png"/><Relationship Id="rId1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3.png"/><Relationship Id="rId7" Type="http://schemas.openxmlformats.org/officeDocument/2006/relationships/image" Target="../media/image5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810.png"/><Relationship Id="rId3" Type="http://schemas.openxmlformats.org/officeDocument/2006/relationships/image" Target="../media/image13.png"/><Relationship Id="rId7" Type="http://schemas.openxmlformats.org/officeDocument/2006/relationships/image" Target="../media/image500.png"/><Relationship Id="rId12" Type="http://schemas.openxmlformats.org/officeDocument/2006/relationships/image" Target="../media/image7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1.png"/><Relationship Id="rId1" Type="http://schemas.openxmlformats.org/officeDocument/2006/relationships/tags" Target="../tags/tag16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15" Type="http://schemas.openxmlformats.org/officeDocument/2006/relationships/image" Target="../media/image102.png"/><Relationship Id="rId10" Type="http://schemas.openxmlformats.org/officeDocument/2006/relationships/image" Target="../media/image530.png"/><Relationship Id="rId9" Type="http://schemas.openxmlformats.org/officeDocument/2006/relationships/image" Target="../media/image520.png"/><Relationship Id="rId14" Type="http://schemas.openxmlformats.org/officeDocument/2006/relationships/image" Target="../media/image910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png"/><Relationship Id="rId1" Type="http://schemas.openxmlformats.org/officeDocument/2006/relationships/tags" Target="../tags/tag17.xml"/><Relationship Id="rId6" Type="http://schemas.openxmlformats.org/officeDocument/2006/relationships/image" Target="../media/image138.png"/><Relationship Id="rId5" Type="http://schemas.openxmlformats.org/officeDocument/2006/relationships/image" Target="../media/image1210.png"/><Relationship Id="rId15" Type="http://schemas.openxmlformats.org/officeDocument/2006/relationships/image" Target="../media/image660.png"/><Relationship Id="rId19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.png"/><Relationship Id="rId18" Type="http://schemas.openxmlformats.org/officeDocument/2006/relationships/image" Target="../media/image191.png"/><Relationship Id="rId12" Type="http://schemas.openxmlformats.org/officeDocument/2006/relationships/image" Target="../media/image343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1" Type="http://schemas.openxmlformats.org/officeDocument/2006/relationships/tags" Target="../tags/tag18.xml"/><Relationship Id="rId6" Type="http://schemas.openxmlformats.org/officeDocument/2006/relationships/image" Target="../media/image182.png"/><Relationship Id="rId5" Type="http://schemas.openxmlformats.org/officeDocument/2006/relationships/image" Target="../media/image1710.png"/><Relationship Id="rId15" Type="http://schemas.openxmlformats.org/officeDocument/2006/relationships/image" Target="../media/image372.png"/><Relationship Id="rId19" Type="http://schemas.openxmlformats.org/officeDocument/2006/relationships/image" Target="../media/image88.png"/><Relationship Id="rId14" Type="http://schemas.openxmlformats.org/officeDocument/2006/relationships/image" Target="../media/image3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1840.png"/><Relationship Id="rId18" Type="http://schemas.openxmlformats.org/officeDocument/2006/relationships/image" Target="../media/image292.png"/><Relationship Id="rId7" Type="http://schemas.openxmlformats.org/officeDocument/2006/relationships/image" Target="../media/image211.png"/><Relationship Id="rId12" Type="http://schemas.openxmlformats.org/officeDocument/2006/relationships/image" Target="../media/image261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2.png"/><Relationship Id="rId20" Type="http://schemas.openxmlformats.org/officeDocument/2006/relationships/image" Target="../media/image91.png"/><Relationship Id="rId1" Type="http://schemas.openxmlformats.org/officeDocument/2006/relationships/tags" Target="../tags/tag19.xml"/><Relationship Id="rId6" Type="http://schemas.openxmlformats.org/officeDocument/2006/relationships/image" Target="../media/image13.png"/><Relationship Id="rId11" Type="http://schemas.openxmlformats.org/officeDocument/2006/relationships/image" Target="../media/image251.png"/><Relationship Id="rId5" Type="http://schemas.openxmlformats.org/officeDocument/2006/relationships/image" Target="../media/image202.png"/><Relationship Id="rId15" Type="http://schemas.openxmlformats.org/officeDocument/2006/relationships/image" Target="../media/image188.png"/><Relationship Id="rId10" Type="http://schemas.openxmlformats.org/officeDocument/2006/relationships/image" Target="../media/image242.png"/><Relationship Id="rId19" Type="http://schemas.openxmlformats.org/officeDocument/2006/relationships/image" Target="../media/image90.png"/><Relationship Id="rId9" Type="http://schemas.openxmlformats.org/officeDocument/2006/relationships/image" Target="../media/image231.png"/><Relationship Id="rId14" Type="http://schemas.openxmlformats.org/officeDocument/2006/relationships/image" Target="../media/image18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93.png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7" Type="http://schemas.openxmlformats.org/officeDocument/2006/relationships/image" Target="../media/image2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3.png"/><Relationship Id="rId5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6.png"/><Relationship Id="rId5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01.png"/><Relationship Id="rId10" Type="http://schemas.openxmlformats.org/officeDocument/2006/relationships/image" Target="../media/image111.png"/><Relationship Id="rId9" Type="http://schemas.openxmlformats.org/officeDocument/2006/relationships/image" Target="../media/image8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711.png"/><Relationship Id="rId7" Type="http://schemas.openxmlformats.org/officeDocument/2006/relationships/image" Target="../media/image1112.png"/><Relationship Id="rId12" Type="http://schemas.openxmlformats.org/officeDocument/2006/relationships/image" Target="../media/image1610.png"/><Relationship Id="rId1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2.png"/><Relationship Id="rId1" Type="http://schemas.openxmlformats.org/officeDocument/2006/relationships/tags" Target="../tags/tag27.xml"/><Relationship Id="rId6" Type="http://schemas.openxmlformats.org/officeDocument/2006/relationships/image" Target="../media/image1000.png"/><Relationship Id="rId11" Type="http://schemas.openxmlformats.org/officeDocument/2006/relationships/image" Target="../media/image151.png"/><Relationship Id="rId5" Type="http://schemas.openxmlformats.org/officeDocument/2006/relationships/image" Target="../media/image900.png"/><Relationship Id="rId15" Type="http://schemas.openxmlformats.org/officeDocument/2006/relationships/image" Target="../media/image192.png"/><Relationship Id="rId10" Type="http://schemas.openxmlformats.org/officeDocument/2006/relationships/image" Target="../media/image114.svg"/><Relationship Id="rId9" Type="http://schemas.openxmlformats.org/officeDocument/2006/relationships/image" Target="../media/image113.png"/><Relationship Id="rId14" Type="http://schemas.openxmlformats.org/officeDocument/2006/relationships/image" Target="../media/image1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220.png"/><Relationship Id="rId7" Type="http://schemas.openxmlformats.org/officeDocument/2006/relationships/image" Target="../media/image112.png"/><Relationship Id="rId12" Type="http://schemas.openxmlformats.org/officeDocument/2006/relationships/image" Target="../media/image1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2.png"/><Relationship Id="rId11" Type="http://schemas.openxmlformats.org/officeDocument/2006/relationships/image" Target="../media/image1610.png"/><Relationship Id="rId5" Type="http://schemas.openxmlformats.org/officeDocument/2006/relationships/image" Target="../media/image1000.png"/><Relationship Id="rId10" Type="http://schemas.openxmlformats.org/officeDocument/2006/relationships/image" Target="../media/image151.png"/><Relationship Id="rId4" Type="http://schemas.openxmlformats.org/officeDocument/2006/relationships/image" Target="../media/image900.png"/><Relationship Id="rId9" Type="http://schemas.openxmlformats.org/officeDocument/2006/relationships/image" Target="../media/image114.svg"/><Relationship Id="rId1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7" Type="http://schemas.openxmlformats.org/officeDocument/2006/relationships/image" Target="../media/image2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2.png"/><Relationship Id="rId5" Type="http://schemas.openxmlformats.org/officeDocument/2006/relationships/image" Target="../media/image243.png"/><Relationship Id="rId10" Type="http://schemas.openxmlformats.org/officeDocument/2006/relationships/image" Target="../media/image282.png"/><Relationship Id="rId9" Type="http://schemas.openxmlformats.org/officeDocument/2006/relationships/image" Target="../media/image273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112.png"/><Relationship Id="rId4" Type="http://schemas.openxmlformats.org/officeDocument/2006/relationships/image" Target="../media/image2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6.jpeg"/><Relationship Id="rId5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2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11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24.png"/><Relationship Id="rId9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2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11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24.png"/><Relationship Id="rId9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NULL"/><Relationship Id="rId12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11" Type="http://schemas.openxmlformats.org/officeDocument/2006/relationships/image" Target="../media/image126.png"/><Relationship Id="rId10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30.png"/><Relationship Id="rId11" Type="http://schemas.openxmlformats.org/officeDocument/2006/relationships/image" Target="../media/image128.png"/><Relationship Id="rId5" Type="http://schemas.openxmlformats.org/officeDocument/2006/relationships/image" Target="../media/image129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microsoft.com/office/2007/relationships/hdphoto" Target="../media/hdphoto1.wdp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142.png"/><Relationship Id="rId21" Type="http://schemas.openxmlformats.org/officeDocument/2006/relationships/image" Target="../media/image145.png"/><Relationship Id="rId12" Type="http://schemas.openxmlformats.org/officeDocument/2006/relationships/image" Target="../media/image223.png"/><Relationship Id="rId17" Type="http://schemas.openxmlformats.org/officeDocument/2006/relationships/image" Target="../media/image140.png"/><Relationship Id="rId16" Type="http://schemas.openxmlformats.org/officeDocument/2006/relationships/image" Target="../media/image88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30.png"/><Relationship Id="rId24" Type="http://schemas.openxmlformats.org/officeDocument/2006/relationships/image" Target="../media/image148.png"/><Relationship Id="rId15" Type="http://schemas.openxmlformats.org/officeDocument/2006/relationships/image" Target="../media/image1140.png"/><Relationship Id="rId23" Type="http://schemas.openxmlformats.org/officeDocument/2006/relationships/image" Target="../media/image147.png"/><Relationship Id="rId10" Type="http://schemas.openxmlformats.org/officeDocument/2006/relationships/image" Target="../media/image204.png"/><Relationship Id="rId19" Type="http://schemas.openxmlformats.org/officeDocument/2006/relationships/image" Target="../media/image143.png"/><Relationship Id="rId14" Type="http://schemas.openxmlformats.org/officeDocument/2006/relationships/image" Target="../media/image14.png"/><Relationship Id="rId22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352.png"/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12" Type="http://schemas.openxmlformats.org/officeDocument/2006/relationships/image" Target="../media/image344.png"/><Relationship Id="rId2" Type="http://schemas.openxmlformats.org/officeDocument/2006/relationships/image" Target="../media/image140.png"/><Relationship Id="rId16" Type="http://schemas.openxmlformats.org/officeDocument/2006/relationships/image" Target="../media/image1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331.png"/><Relationship Id="rId5" Type="http://schemas.openxmlformats.org/officeDocument/2006/relationships/image" Target="../media/image153.png"/><Relationship Id="rId15" Type="http://schemas.openxmlformats.org/officeDocument/2006/relationships/image" Target="../media/image373.png"/><Relationship Id="rId10" Type="http://schemas.openxmlformats.org/officeDocument/2006/relationships/image" Target="../media/image320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363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0.png"/><Relationship Id="rId21" Type="http://schemas.openxmlformats.org/officeDocument/2006/relationships/customXml" Target="../ink/ink14.xml"/><Relationship Id="rId34" Type="http://schemas.openxmlformats.org/officeDocument/2006/relationships/image" Target="../media/image1250.png"/><Relationship Id="rId42" Type="http://schemas.openxmlformats.org/officeDocument/2006/relationships/image" Target="../media/image1290.png"/><Relationship Id="rId47" Type="http://schemas.openxmlformats.org/officeDocument/2006/relationships/customXml" Target="../ink/ink27.xml"/><Relationship Id="rId50" Type="http://schemas.openxmlformats.org/officeDocument/2006/relationships/image" Target="../media/image1340.png"/><Relationship Id="rId55" Type="http://schemas.openxmlformats.org/officeDocument/2006/relationships/customXml" Target="../ink/ink31.xml"/><Relationship Id="rId63" Type="http://schemas.openxmlformats.org/officeDocument/2006/relationships/customXml" Target="../ink/ink35.xml"/><Relationship Id="rId7" Type="http://schemas.openxmlformats.org/officeDocument/2006/relationships/customXml" Target="../ink/ink7.xml"/><Relationship Id="rId16" Type="http://schemas.openxmlformats.org/officeDocument/2006/relationships/image" Target="../media/image441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1190.png"/><Relationship Id="rId32" Type="http://schemas.openxmlformats.org/officeDocument/2006/relationships/image" Target="../media/image1240.png"/><Relationship Id="rId37" Type="http://schemas.openxmlformats.org/officeDocument/2006/relationships/customXml" Target="../ink/ink22.xml"/><Relationship Id="rId40" Type="http://schemas.openxmlformats.org/officeDocument/2006/relationships/image" Target="../media/image1280.png"/><Relationship Id="rId45" Type="http://schemas.openxmlformats.org/officeDocument/2006/relationships/customXml" Target="../ink/ink26.xml"/><Relationship Id="rId53" Type="http://schemas.openxmlformats.org/officeDocument/2006/relationships/customXml" Target="../ink/ink30.xml"/><Relationship Id="rId58" Type="http://schemas.openxmlformats.org/officeDocument/2006/relationships/image" Target="../media/image480.png"/><Relationship Id="rId66" Type="http://schemas.openxmlformats.org/officeDocument/2006/relationships/image" Target="../media/image580.png"/><Relationship Id="rId5" Type="http://schemas.openxmlformats.org/officeDocument/2006/relationships/customXml" Target="../ink/ink6.xml"/><Relationship Id="rId61" Type="http://schemas.openxmlformats.org/officeDocument/2006/relationships/customXml" Target="../ink/ink34.xml"/><Relationship Id="rId19" Type="http://schemas.openxmlformats.org/officeDocument/2006/relationships/customXml" Target="../ink/ink13.xml"/><Relationship Id="rId14" Type="http://schemas.openxmlformats.org/officeDocument/2006/relationships/image" Target="../media/image430.png"/><Relationship Id="rId22" Type="http://schemas.openxmlformats.org/officeDocument/2006/relationships/image" Target="../media/image1180.png"/><Relationship Id="rId27" Type="http://schemas.openxmlformats.org/officeDocument/2006/relationships/customXml" Target="../ink/ink17.xml"/><Relationship Id="rId30" Type="http://schemas.openxmlformats.org/officeDocument/2006/relationships/image" Target="../media/image1230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1330.png"/><Relationship Id="rId56" Type="http://schemas.openxmlformats.org/officeDocument/2006/relationships/image" Target="../media/image472.png"/><Relationship Id="rId64" Type="http://schemas.openxmlformats.org/officeDocument/2006/relationships/image" Target="../media/image570.png"/><Relationship Id="rId8" Type="http://schemas.openxmlformats.org/officeDocument/2006/relationships/image" Target="../media/image400.png"/><Relationship Id="rId51" Type="http://schemas.openxmlformats.org/officeDocument/2006/relationships/customXml" Target="../ink/ink29.xml"/><Relationship Id="rId3" Type="http://schemas.openxmlformats.org/officeDocument/2006/relationships/image" Target="../media/image1470.png"/><Relationship Id="rId12" Type="http://schemas.openxmlformats.org/officeDocument/2006/relationships/image" Target="../media/image420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1270.png"/><Relationship Id="rId46" Type="http://schemas.openxmlformats.org/officeDocument/2006/relationships/image" Target="../media/image1320.png"/><Relationship Id="rId59" Type="http://schemas.openxmlformats.org/officeDocument/2006/relationships/customXml" Target="../ink/ink33.xml"/><Relationship Id="rId20" Type="http://schemas.openxmlformats.org/officeDocument/2006/relationships/image" Target="../media/image1170.png"/><Relationship Id="rId41" Type="http://schemas.openxmlformats.org/officeDocument/2006/relationships/customXml" Target="../ink/ink24.xml"/><Relationship Id="rId54" Type="http://schemas.openxmlformats.org/officeDocument/2006/relationships/image" Target="../media/image461.png"/><Relationship Id="rId6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1220.png"/><Relationship Id="rId36" Type="http://schemas.openxmlformats.org/officeDocument/2006/relationships/image" Target="../media/image1260.png"/><Relationship Id="rId49" Type="http://schemas.openxmlformats.org/officeDocument/2006/relationships/customXml" Target="../ink/ink28.xml"/><Relationship Id="rId57" Type="http://schemas.openxmlformats.org/officeDocument/2006/relationships/customXml" Target="../ink/ink32.xml"/><Relationship Id="rId10" Type="http://schemas.openxmlformats.org/officeDocument/2006/relationships/image" Target="../media/image411.png"/><Relationship Id="rId31" Type="http://schemas.openxmlformats.org/officeDocument/2006/relationships/customXml" Target="../ink/ink19.xml"/><Relationship Id="rId44" Type="http://schemas.openxmlformats.org/officeDocument/2006/relationships/image" Target="../media/image1300.png"/><Relationship Id="rId52" Type="http://schemas.openxmlformats.org/officeDocument/2006/relationships/image" Target="../media/image1350.png"/><Relationship Id="rId60" Type="http://schemas.openxmlformats.org/officeDocument/2006/relationships/image" Target="../media/image551.png"/><Relationship Id="rId65" Type="http://schemas.openxmlformats.org/officeDocument/2006/relationships/customXml" Target="../ink/ink36.xml"/><Relationship Id="rId4" Type="http://schemas.openxmlformats.org/officeDocument/2006/relationships/image" Target="../media/image92.png"/><Relationship Id="rId9" Type="http://schemas.openxmlformats.org/officeDocument/2006/relationships/customXml" Target="../ink/ink8.xml"/><Relationship Id="rId13" Type="http://schemas.openxmlformats.org/officeDocument/2006/relationships/customXml" Target="../ink/ink10.xml"/><Relationship Id="rId18" Type="http://schemas.openxmlformats.org/officeDocument/2006/relationships/image" Target="../media/image450.png"/><Relationship Id="rId39" Type="http://schemas.openxmlformats.org/officeDocument/2006/relationships/customXml" Target="../ink/ink23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.xml"/><Relationship Id="rId18" Type="http://schemas.openxmlformats.org/officeDocument/2006/relationships/image" Target="../media/image1570.png"/><Relationship Id="rId26" Type="http://schemas.openxmlformats.org/officeDocument/2006/relationships/image" Target="../media/image161.png"/><Relationship Id="rId39" Type="http://schemas.openxmlformats.org/officeDocument/2006/relationships/customXml" Target="../ink/ink55.xml"/><Relationship Id="rId21" Type="http://schemas.openxmlformats.org/officeDocument/2006/relationships/customXml" Target="../ink/ink46.xml"/><Relationship Id="rId34" Type="http://schemas.openxmlformats.org/officeDocument/2006/relationships/image" Target="../media/image166.png"/><Relationship Id="rId42" Type="http://schemas.openxmlformats.org/officeDocument/2006/relationships/image" Target="../media/image170.png"/><Relationship Id="rId47" Type="http://schemas.openxmlformats.org/officeDocument/2006/relationships/customXml" Target="../ink/ink59.xml"/><Relationship Id="rId50" Type="http://schemas.openxmlformats.org/officeDocument/2006/relationships/image" Target="../media/image174.png"/><Relationship Id="rId55" Type="http://schemas.openxmlformats.org/officeDocument/2006/relationships/customXml" Target="../ink/ink63.xml"/><Relationship Id="rId7" Type="http://schemas.openxmlformats.org/officeDocument/2006/relationships/customXml" Target="../ink/ink39.xml"/><Relationship Id="rId2" Type="http://schemas.openxmlformats.org/officeDocument/2006/relationships/image" Target="../media/image92.png"/><Relationship Id="rId16" Type="http://schemas.openxmlformats.org/officeDocument/2006/relationships/image" Target="../media/image1560.png"/><Relationship Id="rId29" Type="http://schemas.openxmlformats.org/officeDocument/2006/relationships/customXml" Target="../ink/ink50.xml"/><Relationship Id="rId11" Type="http://schemas.openxmlformats.org/officeDocument/2006/relationships/customXml" Target="../ink/ink41.xml"/><Relationship Id="rId24" Type="http://schemas.openxmlformats.org/officeDocument/2006/relationships/image" Target="../media/image160.png"/><Relationship Id="rId32" Type="http://schemas.openxmlformats.org/officeDocument/2006/relationships/image" Target="../media/image165.png"/><Relationship Id="rId37" Type="http://schemas.openxmlformats.org/officeDocument/2006/relationships/customXml" Target="../ink/ink54.xml"/><Relationship Id="rId40" Type="http://schemas.openxmlformats.org/officeDocument/2006/relationships/image" Target="../media/image169.png"/><Relationship Id="rId45" Type="http://schemas.openxmlformats.org/officeDocument/2006/relationships/customXml" Target="../ink/ink58.xml"/><Relationship Id="rId53" Type="http://schemas.openxmlformats.org/officeDocument/2006/relationships/customXml" Target="../ink/ink62.xml"/><Relationship Id="rId58" Type="http://schemas.openxmlformats.org/officeDocument/2006/relationships/image" Target="../media/image178.png"/><Relationship Id="rId5" Type="http://schemas.openxmlformats.org/officeDocument/2006/relationships/customXml" Target="../ink/ink38.xml"/><Relationship Id="rId61" Type="http://schemas.openxmlformats.org/officeDocument/2006/relationships/image" Target="../media/image1470.png"/><Relationship Id="rId19" Type="http://schemas.openxmlformats.org/officeDocument/2006/relationships/customXml" Target="../ink/ink45.xml"/><Relationship Id="rId14" Type="http://schemas.openxmlformats.org/officeDocument/2006/relationships/image" Target="../media/image1550.png"/><Relationship Id="rId22" Type="http://schemas.openxmlformats.org/officeDocument/2006/relationships/image" Target="../media/image159.png"/><Relationship Id="rId27" Type="http://schemas.openxmlformats.org/officeDocument/2006/relationships/customXml" Target="../ink/ink49.xml"/><Relationship Id="rId30" Type="http://schemas.openxmlformats.org/officeDocument/2006/relationships/image" Target="../media/image164.png"/><Relationship Id="rId35" Type="http://schemas.openxmlformats.org/officeDocument/2006/relationships/customXml" Target="../ink/ink53.xml"/><Relationship Id="rId43" Type="http://schemas.openxmlformats.org/officeDocument/2006/relationships/customXml" Target="../ink/ink57.xml"/><Relationship Id="rId48" Type="http://schemas.openxmlformats.org/officeDocument/2006/relationships/image" Target="../media/image173.png"/><Relationship Id="rId56" Type="http://schemas.openxmlformats.org/officeDocument/2006/relationships/image" Target="../media/image177.png"/><Relationship Id="rId8" Type="http://schemas.openxmlformats.org/officeDocument/2006/relationships/image" Target="../media/image1520.png"/><Relationship Id="rId51" Type="http://schemas.openxmlformats.org/officeDocument/2006/relationships/customXml" Target="../ink/ink61.xml"/><Relationship Id="rId3" Type="http://schemas.openxmlformats.org/officeDocument/2006/relationships/customXml" Target="../ink/ink37.xml"/><Relationship Id="rId12" Type="http://schemas.openxmlformats.org/officeDocument/2006/relationships/image" Target="../media/image1540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33" Type="http://schemas.openxmlformats.org/officeDocument/2006/relationships/customXml" Target="../ink/ink52.xml"/><Relationship Id="rId38" Type="http://schemas.openxmlformats.org/officeDocument/2006/relationships/image" Target="../media/image168.png"/><Relationship Id="rId46" Type="http://schemas.openxmlformats.org/officeDocument/2006/relationships/image" Target="../media/image172.png"/><Relationship Id="rId59" Type="http://schemas.openxmlformats.org/officeDocument/2006/relationships/image" Target="../media/image179.png"/><Relationship Id="rId20" Type="http://schemas.openxmlformats.org/officeDocument/2006/relationships/image" Target="../media/image158.png"/><Relationship Id="rId41" Type="http://schemas.openxmlformats.org/officeDocument/2006/relationships/customXml" Target="../ink/ink56.xml"/><Relationship Id="rId54" Type="http://schemas.openxmlformats.org/officeDocument/2006/relationships/image" Target="../media/image176.png"/><Relationship Id="rId6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163.png"/><Relationship Id="rId36" Type="http://schemas.openxmlformats.org/officeDocument/2006/relationships/image" Target="../media/image167.png"/><Relationship Id="rId49" Type="http://schemas.openxmlformats.org/officeDocument/2006/relationships/customXml" Target="../ink/ink60.xml"/><Relationship Id="rId57" Type="http://schemas.openxmlformats.org/officeDocument/2006/relationships/customXml" Target="../ink/ink64.xml"/><Relationship Id="rId10" Type="http://schemas.openxmlformats.org/officeDocument/2006/relationships/image" Target="../media/image1530.png"/><Relationship Id="rId31" Type="http://schemas.openxmlformats.org/officeDocument/2006/relationships/customXml" Target="../ink/ink51.xml"/><Relationship Id="rId44" Type="http://schemas.openxmlformats.org/officeDocument/2006/relationships/image" Target="../media/image171.png"/><Relationship Id="rId52" Type="http://schemas.openxmlformats.org/officeDocument/2006/relationships/image" Target="../media/image175.png"/><Relationship Id="rId60" Type="http://schemas.openxmlformats.org/officeDocument/2006/relationships/image" Target="../media/image180.png"/><Relationship Id="rId4" Type="http://schemas.openxmlformats.org/officeDocument/2006/relationships/image" Target="../media/image1490.png"/><Relationship Id="rId9" Type="http://schemas.openxmlformats.org/officeDocument/2006/relationships/customXml" Target="../ink/ink40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750.png"/><Relationship Id="rId21" Type="http://schemas.openxmlformats.org/officeDocument/2006/relationships/image" Target="../media/image650.png"/><Relationship Id="rId34" Type="http://schemas.openxmlformats.org/officeDocument/2006/relationships/customXml" Target="../ink/ink80.xml"/><Relationship Id="rId42" Type="http://schemas.openxmlformats.org/officeDocument/2006/relationships/customXml" Target="../ink/ink84.xml"/><Relationship Id="rId47" Type="http://schemas.openxmlformats.org/officeDocument/2006/relationships/image" Target="../media/image790.png"/><Relationship Id="rId50" Type="http://schemas.openxmlformats.org/officeDocument/2006/relationships/customXml" Target="../ink/ink88.xml"/><Relationship Id="rId55" Type="http://schemas.openxmlformats.org/officeDocument/2006/relationships/image" Target="../media/image551.png"/><Relationship Id="rId63" Type="http://schemas.openxmlformats.org/officeDocument/2006/relationships/image" Target="../media/image801.png"/><Relationship Id="rId7" Type="http://schemas.openxmlformats.org/officeDocument/2006/relationships/image" Target="../media/image614.png"/><Relationship Id="rId2" Type="http://schemas.openxmlformats.org/officeDocument/2006/relationships/image" Target="../media/image590.png"/><Relationship Id="rId16" Type="http://schemas.openxmlformats.org/officeDocument/2006/relationships/customXml" Target="../ink/ink71.xml"/><Relationship Id="rId29" Type="http://schemas.openxmlformats.org/officeDocument/2006/relationships/image" Target="../media/image702.png"/><Relationship Id="rId11" Type="http://schemas.openxmlformats.org/officeDocument/2006/relationships/image" Target="../media/image430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740.png"/><Relationship Id="rId40" Type="http://schemas.openxmlformats.org/officeDocument/2006/relationships/customXml" Target="../ink/ink83.xml"/><Relationship Id="rId45" Type="http://schemas.openxmlformats.org/officeDocument/2006/relationships/image" Target="../media/image780.png"/><Relationship Id="rId53" Type="http://schemas.openxmlformats.org/officeDocument/2006/relationships/image" Target="../media/image480.png"/><Relationship Id="rId58" Type="http://schemas.openxmlformats.org/officeDocument/2006/relationships/customXml" Target="../ink/ink92.xml"/><Relationship Id="rId5" Type="http://schemas.openxmlformats.org/officeDocument/2006/relationships/image" Target="../media/image392.png"/><Relationship Id="rId61" Type="http://schemas.openxmlformats.org/officeDocument/2006/relationships/image" Target="../media/image580.png"/><Relationship Id="rId19" Type="http://schemas.openxmlformats.org/officeDocument/2006/relationships/image" Target="../media/image640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690.png"/><Relationship Id="rId30" Type="http://schemas.openxmlformats.org/officeDocument/2006/relationships/customXml" Target="../ink/ink78.xml"/><Relationship Id="rId35" Type="http://schemas.openxmlformats.org/officeDocument/2006/relationships/image" Target="../media/image730.png"/><Relationship Id="rId43" Type="http://schemas.openxmlformats.org/officeDocument/2006/relationships/image" Target="../media/image770.png"/><Relationship Id="rId48" Type="http://schemas.openxmlformats.org/officeDocument/2006/relationships/customXml" Target="../ink/ink87.xml"/><Relationship Id="rId56" Type="http://schemas.openxmlformats.org/officeDocument/2006/relationships/customXml" Target="../ink/ink91.xml"/><Relationship Id="rId8" Type="http://schemas.openxmlformats.org/officeDocument/2006/relationships/customXml" Target="../ink/ink67.xml"/><Relationship Id="rId51" Type="http://schemas.openxmlformats.org/officeDocument/2006/relationships/image" Target="../media/image472.png"/><Relationship Id="rId3" Type="http://schemas.openxmlformats.org/officeDocument/2006/relationships/image" Target="../media/image181.png"/><Relationship Id="rId12" Type="http://schemas.openxmlformats.org/officeDocument/2006/relationships/customXml" Target="../ink/ink69.xml"/><Relationship Id="rId17" Type="http://schemas.openxmlformats.org/officeDocument/2006/relationships/image" Target="../media/image630.png"/><Relationship Id="rId25" Type="http://schemas.openxmlformats.org/officeDocument/2006/relationships/image" Target="../media/image680.png"/><Relationship Id="rId33" Type="http://schemas.openxmlformats.org/officeDocument/2006/relationships/image" Target="../media/image720.png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59" Type="http://schemas.openxmlformats.org/officeDocument/2006/relationships/image" Target="../media/image570.png"/><Relationship Id="rId20" Type="http://schemas.openxmlformats.org/officeDocument/2006/relationships/customXml" Target="../ink/ink73.xml"/><Relationship Id="rId41" Type="http://schemas.openxmlformats.org/officeDocument/2006/relationships/image" Target="../media/image760.png"/><Relationship Id="rId54" Type="http://schemas.openxmlformats.org/officeDocument/2006/relationships/customXml" Target="../ink/ink90.xml"/><Relationship Id="rId6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5" Type="http://schemas.openxmlformats.org/officeDocument/2006/relationships/image" Target="../media/image450.png"/><Relationship Id="rId23" Type="http://schemas.openxmlformats.org/officeDocument/2006/relationships/image" Target="../media/image670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461.png"/><Relationship Id="rId57" Type="http://schemas.openxmlformats.org/officeDocument/2006/relationships/image" Target="../media/image560.png"/><Relationship Id="rId10" Type="http://schemas.openxmlformats.org/officeDocument/2006/relationships/customXml" Target="../ink/ink68.xml"/><Relationship Id="rId31" Type="http://schemas.openxmlformats.org/officeDocument/2006/relationships/image" Target="../media/image712.png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60" Type="http://schemas.openxmlformats.org/officeDocument/2006/relationships/customXml" Target="../ink/ink93.xml"/><Relationship Id="rId4" Type="http://schemas.openxmlformats.org/officeDocument/2006/relationships/customXml" Target="../ink/ink65.xml"/><Relationship Id="rId9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3" Type="http://schemas.openxmlformats.org/officeDocument/2006/relationships/image" Target="../media/image185.png"/><Relationship Id="rId7" Type="http://schemas.openxmlformats.org/officeDocument/2006/relationships/image" Target="../media/image280.png"/><Relationship Id="rId12" Type="http://schemas.openxmlformats.org/officeDocument/2006/relationships/image" Target="../media/image33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30.png"/><Relationship Id="rId5" Type="http://schemas.openxmlformats.org/officeDocument/2006/relationships/image" Target="../media/image1110.png"/><Relationship Id="rId15" Type="http://schemas.openxmlformats.org/officeDocument/2006/relationships/image" Target="../media/image362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3" Type="http://schemas.openxmlformats.org/officeDocument/2006/relationships/image" Target="../media/image185.png"/><Relationship Id="rId7" Type="http://schemas.openxmlformats.org/officeDocument/2006/relationships/image" Target="../media/image40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5" Type="http://schemas.openxmlformats.org/officeDocument/2006/relationships/image" Target="../media/image3800.png"/><Relationship Id="rId4" Type="http://schemas.openxmlformats.org/officeDocument/2006/relationships/image" Target="../media/image370.png"/><Relationship Id="rId9" Type="http://schemas.openxmlformats.org/officeDocument/2006/relationships/image" Target="../media/image2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13.png"/><Relationship Id="rId7" Type="http://schemas.openxmlformats.org/officeDocument/2006/relationships/image" Target="../media/image140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1361.png"/><Relationship Id="rId10" Type="http://schemas.openxmlformats.org/officeDocument/2006/relationships/image" Target="../media/image1450.png"/><Relationship Id="rId4" Type="http://schemas.openxmlformats.org/officeDocument/2006/relationships/image" Target="../media/image1310.png"/><Relationship Id="rId9" Type="http://schemas.openxmlformats.org/officeDocument/2006/relationships/image" Target="../media/image14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1.png"/><Relationship Id="rId5" Type="http://schemas.openxmlformats.org/officeDocument/2006/relationships/image" Target="../media/image184.png"/><Relationship Id="rId4" Type="http://schemas.openxmlformats.org/officeDocument/2006/relationships/image" Target="../media/image18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470.pn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5" Type="http://schemas.openxmlformats.org/officeDocument/2006/relationships/image" Target="../media/image2060.png"/><Relationship Id="rId10" Type="http://schemas.openxmlformats.org/officeDocument/2006/relationships/image" Target="../media/image195.png"/><Relationship Id="rId4" Type="http://schemas.openxmlformats.org/officeDocument/2006/relationships/image" Target="../media/image2050.png"/><Relationship Id="rId9" Type="http://schemas.openxmlformats.org/officeDocument/2006/relationships/image" Target="../media/image2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3F2A894-872A-3031-3052-928472372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Lecture 2</a:t>
            </a:r>
          </a:p>
          <a:p>
            <a:r>
              <a:rPr lang="en-US" b="1" dirty="0">
                <a:solidFill>
                  <a:schemeClr val="bg1"/>
                </a:solidFill>
              </a:rPr>
              <a:t>Operational Amplifier: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Introduction, Open Loop Configuration, Closed Loop Introduction</a:t>
            </a:r>
          </a:p>
        </p:txBody>
      </p:sp>
    </p:spTree>
    <p:extLst>
      <p:ext uri="{BB962C8B-B14F-4D97-AF65-F5344CB8AC3E}">
        <p14:creationId xmlns:p14="http://schemas.microsoft.com/office/powerpoint/2010/main" val="9954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FCD3-0F43-FBE9-0503-005F692E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Circuit Symbols and terminal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DD6EC4-E264-3EA7-DA06-F2E041E6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060" y="1579643"/>
            <a:ext cx="3387851" cy="2614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/>
              <p:nvPr/>
            </p:nvSpPr>
            <p:spPr>
              <a:xfrm>
                <a:off x="5285965" y="2556673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65" y="2556673"/>
                <a:ext cx="2128981" cy="429669"/>
              </a:xfrm>
              <a:prstGeom prst="rect">
                <a:avLst/>
              </a:prstGeom>
              <a:blipFill>
                <a:blip r:embed="rId6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714E63-047A-3E6F-52EC-CDEE6A79E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078763"/>
                  </p:ext>
                </p:extLst>
              </p:nvPr>
            </p:nvGraphicFramePr>
            <p:xfrm>
              <a:off x="7887050" y="2905097"/>
              <a:ext cx="3739578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59285">
                      <a:extLst>
                        <a:ext uri="{9D8B030D-6E8A-4147-A177-3AD203B41FA5}">
                          <a16:colId xmlns:a16="http://schemas.microsoft.com/office/drawing/2014/main" val="347517209"/>
                        </a:ext>
                      </a:extLst>
                    </a:gridCol>
                    <a:gridCol w="2880293">
                      <a:extLst>
                        <a:ext uri="{9D8B030D-6E8A-4147-A177-3AD203B41FA5}">
                          <a16:colId xmlns:a16="http://schemas.microsoft.com/office/drawing/2014/main" val="3031660820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800" b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FF"/>
                              </a:solidFill>
                            </a:rPr>
                            <a:t>Differential input voltage</a:t>
                          </a:r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340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714E63-047A-3E6F-52EC-CDEE6A79E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078763"/>
                  </p:ext>
                </p:extLst>
              </p:nvPr>
            </p:nvGraphicFramePr>
            <p:xfrm>
              <a:off x="7887050" y="2905097"/>
              <a:ext cx="3739578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59285">
                      <a:extLst>
                        <a:ext uri="{9D8B030D-6E8A-4147-A177-3AD203B41FA5}">
                          <a16:colId xmlns:a16="http://schemas.microsoft.com/office/drawing/2014/main" val="347517209"/>
                        </a:ext>
                      </a:extLst>
                    </a:gridCol>
                    <a:gridCol w="2880293">
                      <a:extLst>
                        <a:ext uri="{9D8B030D-6E8A-4147-A177-3AD203B41FA5}">
                          <a16:colId xmlns:a16="http://schemas.microsoft.com/office/drawing/2014/main" val="3031660820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r="-336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FF"/>
                              </a:solidFill>
                            </a:rPr>
                            <a:t>Differential input voltage</a:t>
                          </a:r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3405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BD9E2A-CBC0-5FF1-5B1A-39DA0DECF195}"/>
              </a:ext>
            </a:extLst>
          </p:cNvPr>
          <p:cNvCxnSpPr>
            <a:cxnSpLocks/>
          </p:cNvCxnSpPr>
          <p:nvPr/>
        </p:nvCxnSpPr>
        <p:spPr>
          <a:xfrm flipV="1">
            <a:off x="8252004" y="5581111"/>
            <a:ext cx="3150972" cy="1288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52BF7B-605C-CE2C-F174-91410866678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474707" y="4747287"/>
            <a:ext cx="0" cy="1600737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/>
              <p:nvPr/>
            </p:nvSpPr>
            <p:spPr>
              <a:xfrm>
                <a:off x="9474707" y="4516454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707" y="4516454"/>
                <a:ext cx="449622" cy="461665"/>
              </a:xfrm>
              <a:prstGeom prst="rect">
                <a:avLst/>
              </a:prstGeom>
              <a:blipFill>
                <a:blip r:embed="rId8"/>
                <a:stretch>
                  <a:fillRect l="-2703" r="-175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/>
              <p:nvPr/>
            </p:nvSpPr>
            <p:spPr>
              <a:xfrm>
                <a:off x="9971016" y="5582399"/>
                <a:ext cx="1822631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016" y="5582399"/>
                <a:ext cx="1822631" cy="497252"/>
              </a:xfrm>
              <a:prstGeom prst="rect">
                <a:avLst/>
              </a:prstGeom>
              <a:blipFill>
                <a:blip r:embed="rId9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E5592B5-A0F6-2072-32F5-906DA9A62614}"/>
              </a:ext>
            </a:extLst>
          </p:cNvPr>
          <p:cNvSpPr txBox="1"/>
          <p:nvPr/>
        </p:nvSpPr>
        <p:spPr>
          <a:xfrm>
            <a:off x="7026108" y="4133869"/>
            <a:ext cx="438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Voltage Transfer Characteristics (VTC)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AD8B0-6E20-847B-D67C-54E126231DFC}"/>
              </a:ext>
            </a:extLst>
          </p:cNvPr>
          <p:cNvSpPr txBox="1"/>
          <p:nvPr/>
        </p:nvSpPr>
        <p:spPr>
          <a:xfrm>
            <a:off x="8095281" y="1902650"/>
            <a:ext cx="36580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Difference Amplifier – </a:t>
            </a:r>
          </a:p>
          <a:p>
            <a:pPr lvl="1"/>
            <a:r>
              <a:rPr lang="en-US" dirty="0"/>
              <a:t>Amplifies the voltage difference between two terminals.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8C8075-F232-0166-64BA-BA7624B0D37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414946" y="2771508"/>
            <a:ext cx="68033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BD07619-C50C-5868-B947-FA5D64AACA7B}"/>
              </a:ext>
            </a:extLst>
          </p:cNvPr>
          <p:cNvGrpSpPr/>
          <p:nvPr/>
        </p:nvGrpSpPr>
        <p:grpSpPr>
          <a:xfrm>
            <a:off x="1225943" y="4271328"/>
            <a:ext cx="5241968" cy="2107154"/>
            <a:chOff x="6494310" y="3529522"/>
            <a:chExt cx="5241968" cy="23178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DDCB61-EECC-94A9-256D-6ECA9C84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1617" y="3529522"/>
              <a:ext cx="3892750" cy="23178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339D7B-D803-784D-B30F-C8C66CA7E598}"/>
                    </a:ext>
                  </a:extLst>
                </p:cNvPr>
                <p:cNvSpPr txBox="1"/>
                <p:nvPr/>
              </p:nvSpPr>
              <p:spPr>
                <a:xfrm>
                  <a:off x="10742525" y="4391950"/>
                  <a:ext cx="993753" cy="5078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339D7B-D803-784D-B30F-C8C66CA7E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2525" y="4391950"/>
                  <a:ext cx="993753" cy="507831"/>
                </a:xfrm>
                <a:prstGeom prst="rect">
                  <a:avLst/>
                </a:prstGeom>
                <a:blipFill>
                  <a:blip r:embed="rId11"/>
                  <a:stretch>
                    <a:fillRect l="-9816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F6686F3-6C99-C929-370B-40AB8C9DB5FD}"/>
                    </a:ext>
                  </a:extLst>
                </p:cNvPr>
                <p:cNvSpPr txBox="1"/>
                <p:nvPr/>
              </p:nvSpPr>
              <p:spPr>
                <a:xfrm>
                  <a:off x="6494310" y="4391950"/>
                  <a:ext cx="974324" cy="5078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F6686F3-6C99-C929-370B-40AB8C9DB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310" y="4391950"/>
                  <a:ext cx="974324" cy="507831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0CB83B-DC56-6166-A9DA-553CB6C74A3F}"/>
              </a:ext>
            </a:extLst>
          </p:cNvPr>
          <p:cNvCxnSpPr>
            <a:stCxn id="8" idx="1"/>
            <a:endCxn id="24" idx="1"/>
          </p:cNvCxnSpPr>
          <p:nvPr/>
        </p:nvCxnSpPr>
        <p:spPr>
          <a:xfrm rot="10800000" flipH="1">
            <a:off x="1273059" y="2771509"/>
            <a:ext cx="4012905" cy="115259"/>
          </a:xfrm>
          <a:prstGeom prst="bentConnector5">
            <a:avLst>
              <a:gd name="adj1" fmla="val -5697"/>
              <a:gd name="adj2" fmla="val 994651"/>
              <a:gd name="adj3" fmla="val 92212"/>
            </a:avLst>
          </a:prstGeom>
          <a:ln w="571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5964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  <p:bldP spid="13" grpId="0"/>
      <p:bldP spid="2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236E2F-7A6F-D16E-46B4-9D4F24EEF576}"/>
                  </a:ext>
                </a:extLst>
              </p:cNvPr>
              <p:cNvSpPr txBox="1"/>
              <p:nvPr/>
            </p:nvSpPr>
            <p:spPr>
              <a:xfrm>
                <a:off x="838200" y="1591991"/>
                <a:ext cx="10015548" cy="276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Voltage Transfer Characteristics (VTC)</a:t>
                </a:r>
              </a:p>
              <a:p>
                <a:r>
                  <a:rPr lang="en-US" sz="2800" b="1" dirty="0"/>
                  <a:t>	</a:t>
                </a:r>
                <a:r>
                  <a:rPr lang="en-US" sz="2400" b="1" dirty="0"/>
                  <a:t>- </a:t>
                </a:r>
                <a:r>
                  <a:rPr lang="en-US" sz="2400" dirty="0"/>
                  <a:t>Shows how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output voltage </a:t>
                </a:r>
                <a:r>
                  <a:rPr lang="en-US" sz="2400" dirty="0"/>
                  <a:t>varies with the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input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dirty="0"/>
                  <a:t>	</a:t>
                </a:r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r>
                  <a:rPr lang="en-US" sz="2800" b="1" dirty="0">
                    <a:solidFill>
                      <a:srgbClr val="FF0000"/>
                    </a:solidFill>
                  </a:rPr>
                  <a:t>	</a:t>
                </a:r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- Slope: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236E2F-7A6F-D16E-46B4-9D4F24EE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1991"/>
                <a:ext cx="10015548" cy="2765372"/>
              </a:xfrm>
              <a:prstGeom prst="rect">
                <a:avLst/>
              </a:prstGeom>
              <a:blipFill>
                <a:blip r:embed="rId5"/>
                <a:stretch>
                  <a:fillRect l="-1279" t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D40EA2B4-7381-1E08-51FD-8AD7F7C3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Op-Amp: VTC – Linear Amplification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7D9DF1-8BA6-DD88-FE8F-70244EA2724B}"/>
              </a:ext>
            </a:extLst>
          </p:cNvPr>
          <p:cNvCxnSpPr>
            <a:cxnSpLocks/>
          </p:cNvCxnSpPr>
          <p:nvPr/>
        </p:nvCxnSpPr>
        <p:spPr>
          <a:xfrm flipV="1">
            <a:off x="6566779" y="4753683"/>
            <a:ext cx="3150972" cy="1288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5BD46-C951-95D1-16C6-91C8F4FE68D7}"/>
              </a:ext>
            </a:extLst>
          </p:cNvPr>
          <p:cNvCxnSpPr>
            <a:cxnSpLocks/>
          </p:cNvCxnSpPr>
          <p:nvPr/>
        </p:nvCxnSpPr>
        <p:spPr>
          <a:xfrm flipV="1">
            <a:off x="7789482" y="3194130"/>
            <a:ext cx="0" cy="2326466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7A963-AE7F-5CF5-5889-7F2622FB2C87}"/>
                  </a:ext>
                </a:extLst>
              </p:cNvPr>
              <p:cNvSpPr txBox="1"/>
              <p:nvPr/>
            </p:nvSpPr>
            <p:spPr>
              <a:xfrm>
                <a:off x="7474348" y="2705977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7A963-AE7F-5CF5-5889-7F2622FB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48" y="2705977"/>
                <a:ext cx="449622" cy="461665"/>
              </a:xfrm>
              <a:prstGeom prst="rect">
                <a:avLst/>
              </a:prstGeom>
              <a:blipFill>
                <a:blip r:embed="rId6"/>
                <a:stretch>
                  <a:fillRect l="-2703" r="-1621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35AFB7-D435-0963-763D-EFA159B65C4F}"/>
                  </a:ext>
                </a:extLst>
              </p:cNvPr>
              <p:cNvSpPr txBox="1"/>
              <p:nvPr/>
            </p:nvSpPr>
            <p:spPr>
              <a:xfrm>
                <a:off x="9318464" y="4754971"/>
                <a:ext cx="789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35AFB7-D435-0963-763D-EFA159B65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464" y="4754971"/>
                <a:ext cx="78995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845BAC-FA65-B7F6-1E40-BB502F3A8A08}"/>
              </a:ext>
            </a:extLst>
          </p:cNvPr>
          <p:cNvCxnSpPr>
            <a:cxnSpLocks/>
          </p:cNvCxnSpPr>
          <p:nvPr/>
        </p:nvCxnSpPr>
        <p:spPr>
          <a:xfrm flipV="1">
            <a:off x="6964563" y="3877529"/>
            <a:ext cx="1692999" cy="16929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8A235E-E73D-3D3B-9D52-CA41463C38BD}"/>
                  </a:ext>
                </a:extLst>
              </p:cNvPr>
              <p:cNvSpPr txBox="1"/>
              <p:nvPr/>
            </p:nvSpPr>
            <p:spPr>
              <a:xfrm>
                <a:off x="8655324" y="3728522"/>
                <a:ext cx="2952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    No amplification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8A235E-E73D-3D3B-9D52-CA41463C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324" y="3728522"/>
                <a:ext cx="2952094" cy="369332"/>
              </a:xfrm>
              <a:prstGeom prst="rect">
                <a:avLst/>
              </a:prstGeom>
              <a:blipFill>
                <a:blip r:embed="rId8"/>
                <a:stretch>
                  <a:fillRect t="-10000" r="-14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6F57AA-702F-372B-9306-02A1BF120855}"/>
              </a:ext>
            </a:extLst>
          </p:cNvPr>
          <p:cNvCxnSpPr>
            <a:cxnSpLocks/>
          </p:cNvCxnSpPr>
          <p:nvPr/>
        </p:nvCxnSpPr>
        <p:spPr>
          <a:xfrm flipV="1">
            <a:off x="6798067" y="4514017"/>
            <a:ext cx="1940976" cy="471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BB24C-432B-2DD8-DA2C-61AF857D6EE5}"/>
                  </a:ext>
                </a:extLst>
              </p:cNvPr>
              <p:cNvSpPr txBox="1"/>
              <p:nvPr/>
            </p:nvSpPr>
            <p:spPr>
              <a:xfrm>
                <a:off x="8758204" y="4292018"/>
                <a:ext cx="31777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rgbClr val="FF0000"/>
                    </a:solidFill>
                  </a:rPr>
                  <a:t>Attenuation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BB24C-432B-2DD8-DA2C-61AF857D6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04" y="4292018"/>
                <a:ext cx="3177765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70AEAE-EDFF-8479-81C8-AE01995D2254}"/>
              </a:ext>
            </a:extLst>
          </p:cNvPr>
          <p:cNvCxnSpPr>
            <a:cxnSpLocks/>
          </p:cNvCxnSpPr>
          <p:nvPr/>
        </p:nvCxnSpPr>
        <p:spPr>
          <a:xfrm flipV="1">
            <a:off x="7699159" y="3623616"/>
            <a:ext cx="224811" cy="189698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379FF2-45C0-03EB-4BD5-DD7A774E6916}"/>
                  </a:ext>
                </a:extLst>
              </p:cNvPr>
              <p:cNvSpPr txBox="1"/>
              <p:nvPr/>
            </p:nvSpPr>
            <p:spPr>
              <a:xfrm>
                <a:off x="7879806" y="3254284"/>
                <a:ext cx="31777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  </a:t>
                </a:r>
                <a:r>
                  <a:rPr lang="en-US" b="1" dirty="0">
                    <a:solidFill>
                      <a:srgbClr val="0000FF"/>
                    </a:solidFill>
                  </a:rPr>
                  <a:t>Amplification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379FF2-45C0-03EB-4BD5-DD7A774E6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806" y="3254284"/>
                <a:ext cx="317776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78B87BB-15CB-EC2C-F41B-A11B6BF28F9B}"/>
                  </a:ext>
                </a:extLst>
              </p14:cNvPr>
              <p14:cNvContentPartPr/>
              <p14:nvPr/>
            </p14:nvContentPartPr>
            <p14:xfrm>
              <a:off x="3743557" y="4248652"/>
              <a:ext cx="830880" cy="71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78B87BB-15CB-EC2C-F41B-A11B6BF28F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07557" y="4212652"/>
                <a:ext cx="9025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815E7FF-F83A-3076-CE79-848E9BCD29C3}"/>
                  </a:ext>
                </a:extLst>
              </p14:cNvPr>
              <p14:cNvContentPartPr/>
              <p14:nvPr/>
            </p14:nvContentPartPr>
            <p14:xfrm>
              <a:off x="3727717" y="4679212"/>
              <a:ext cx="275760" cy="279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815E7FF-F83A-3076-CE79-848E9BCD29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1717" y="4643572"/>
                <a:ext cx="347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9EC244-9F50-4693-2A51-6631646D5352}"/>
                  </a:ext>
                </a:extLst>
              </p:cNvPr>
              <p:cNvSpPr txBox="1"/>
              <p:nvPr/>
            </p:nvSpPr>
            <p:spPr>
              <a:xfrm>
                <a:off x="1787167" y="5059980"/>
                <a:ext cx="5121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the line passes through origin: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		     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9EC244-9F50-4693-2A51-6631646D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67" y="5059980"/>
                <a:ext cx="5121787" cy="646331"/>
              </a:xfrm>
              <a:prstGeom prst="rect">
                <a:avLst/>
              </a:prstGeom>
              <a:blipFill>
                <a:blip r:embed="rId15"/>
                <a:stretch>
                  <a:fillRect l="-952" t="-4717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0A25ACF3-2405-8857-3E9D-8481BE2A48DF}"/>
              </a:ext>
            </a:extLst>
          </p:cNvPr>
          <p:cNvSpPr txBox="1"/>
          <p:nvPr/>
        </p:nvSpPr>
        <p:spPr>
          <a:xfrm>
            <a:off x="3448072" y="5916916"/>
            <a:ext cx="4334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LINEAR AMPLIFICATION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2A834-C0DE-C136-1C28-D075011D4CBA}"/>
              </a:ext>
            </a:extLst>
          </p:cNvPr>
          <p:cNvSpPr txBox="1"/>
          <p:nvPr/>
        </p:nvSpPr>
        <p:spPr>
          <a:xfrm>
            <a:off x="7069716" y="372375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V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1CD2A-9F88-694F-1825-19CD7373D925}"/>
              </a:ext>
            </a:extLst>
          </p:cNvPr>
          <p:cNvCxnSpPr>
            <a:stCxn id="8" idx="3"/>
          </p:cNvCxnSpPr>
          <p:nvPr/>
        </p:nvCxnSpPr>
        <p:spPr>
          <a:xfrm>
            <a:off x="7672766" y="3908420"/>
            <a:ext cx="962456" cy="0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5E8B8D-EBD3-0A9E-C959-6BE20A3AC702}"/>
              </a:ext>
            </a:extLst>
          </p:cNvPr>
          <p:cNvCxnSpPr>
            <a:cxnSpLocks/>
          </p:cNvCxnSpPr>
          <p:nvPr/>
        </p:nvCxnSpPr>
        <p:spPr>
          <a:xfrm>
            <a:off x="8624135" y="3908420"/>
            <a:ext cx="0" cy="833824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D926ED-4D71-6DA6-B544-3709F6407702}"/>
              </a:ext>
            </a:extLst>
          </p:cNvPr>
          <p:cNvSpPr txBox="1"/>
          <p:nvPr/>
        </p:nvSpPr>
        <p:spPr>
          <a:xfrm>
            <a:off x="8367924" y="474224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54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47" grpId="0"/>
      <p:bldP spid="56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9059-AFA4-112A-DB72-5805F6AC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VTC – Linear Amplification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3B2F6-E22F-3A43-0397-359765A7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6779"/>
          </a:xfrm>
        </p:spPr>
        <p:txBody>
          <a:bodyPr/>
          <a:lstStyle/>
          <a:p>
            <a:r>
              <a:rPr lang="en-US" b="1" dirty="0"/>
              <a:t>Linear Amplification </a:t>
            </a:r>
            <a:r>
              <a:rPr lang="en-US" dirty="0"/>
              <a:t>only takes place</a:t>
            </a:r>
            <a:r>
              <a:rPr lang="en-BD" sz="2800" dirty="0"/>
              <a:t> within a </a:t>
            </a:r>
            <a:r>
              <a:rPr lang="en-BD" sz="2800" b="1" u="sng" dirty="0">
                <a:solidFill>
                  <a:srgbClr val="0000FF"/>
                </a:solidFill>
              </a:rPr>
              <a:t>valid input range</a:t>
            </a:r>
            <a:r>
              <a:rPr lang="en-US" sz="2800" b="1" u="sng" dirty="0">
                <a:solidFill>
                  <a:srgbClr val="0000FF"/>
                </a:solidFill>
              </a:rPr>
              <a:t>. </a:t>
            </a:r>
          </a:p>
          <a:p>
            <a:r>
              <a:rPr lang="en-US" sz="2800" dirty="0"/>
              <a:t>O</a:t>
            </a:r>
            <a:r>
              <a:rPr lang="en-BD" sz="2800" dirty="0"/>
              <a:t>therwise output will be distorted</a:t>
            </a:r>
            <a:r>
              <a:rPr lang="en-US" dirty="0"/>
              <a:t> - - Saturation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pic>
        <p:nvPicPr>
          <p:cNvPr id="3" name="Picture 1" descr="What is Distortion in Amplifier? Definition, types of distortion in  amplifier - Electronics Coach">
            <a:extLst>
              <a:ext uri="{FF2B5EF4-FFF2-40B4-BE49-F238E27FC236}">
                <a16:creationId xmlns:a16="http://schemas.microsoft.com/office/drawing/2014/main" id="{3D99C921-FBB3-3DCE-589B-F6BF4EBD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1"/>
          <a:stretch/>
        </p:blipFill>
        <p:spPr bwMode="auto">
          <a:xfrm>
            <a:off x="6783911" y="3572735"/>
            <a:ext cx="4757748" cy="14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A88AE0-5946-9AF1-DCF0-A05A97570A93}"/>
              </a:ext>
            </a:extLst>
          </p:cNvPr>
          <p:cNvSpPr txBox="1"/>
          <p:nvPr/>
        </p:nvSpPr>
        <p:spPr>
          <a:xfrm>
            <a:off x="884617" y="5440577"/>
            <a:ext cx="10469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limiting factor of </a:t>
            </a:r>
            <a:r>
              <a:rPr lang="en-US" sz="2800" b="1" dirty="0"/>
              <a:t>linear amplification </a:t>
            </a:r>
            <a:r>
              <a:rPr lang="en-US" sz="2800" dirty="0"/>
              <a:t>is determined by the </a:t>
            </a:r>
            <a:r>
              <a:rPr lang="en-US" sz="2800" b="1" dirty="0"/>
              <a:t>power supply </a:t>
            </a:r>
            <a:r>
              <a:rPr lang="en-US" sz="2800" dirty="0"/>
              <a:t>to the amplifier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75AA10A2-ABB3-524C-C6F5-3CAED4BC3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10692" r="8334" b="6402"/>
          <a:stretch/>
        </p:blipFill>
        <p:spPr bwMode="auto">
          <a:xfrm>
            <a:off x="1146927" y="3049674"/>
            <a:ext cx="4775894" cy="224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78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15097FA9-D3DF-E28C-6DCB-3E8BDFF6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1795" y="1745021"/>
            <a:ext cx="2929921" cy="2260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EBE66-BB85-8226-8573-14FABAE1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VTC - Saturation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35088E-1DB0-BD8F-F4D2-1EF1C18E1EAC}"/>
              </a:ext>
            </a:extLst>
          </p:cNvPr>
          <p:cNvCxnSpPr>
            <a:cxnSpLocks/>
          </p:cNvCxnSpPr>
          <p:nvPr/>
        </p:nvCxnSpPr>
        <p:spPr>
          <a:xfrm flipV="1">
            <a:off x="4461459" y="5134133"/>
            <a:ext cx="3150972" cy="1288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F5D1D9-E29E-2461-54B9-FADBA83D7FB4}"/>
              </a:ext>
            </a:extLst>
          </p:cNvPr>
          <p:cNvCxnSpPr>
            <a:cxnSpLocks/>
          </p:cNvCxnSpPr>
          <p:nvPr/>
        </p:nvCxnSpPr>
        <p:spPr>
          <a:xfrm flipV="1">
            <a:off x="5684162" y="3574580"/>
            <a:ext cx="0" cy="2982833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B2F8-2E9F-16BA-1A18-6BAA26F1F7CE}"/>
                  </a:ext>
                </a:extLst>
              </p:cNvPr>
              <p:cNvSpPr txBox="1"/>
              <p:nvPr/>
            </p:nvSpPr>
            <p:spPr>
              <a:xfrm>
                <a:off x="5369028" y="3086427"/>
                <a:ext cx="1367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𝐎𝐮𝐭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B2F8-2E9F-16BA-1A18-6BAA26F1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028" y="3086427"/>
                <a:ext cx="1367994" cy="461665"/>
              </a:xfrm>
              <a:prstGeom prst="rect">
                <a:avLst/>
              </a:prstGeom>
              <a:blipFill>
                <a:blip r:embed="rId6"/>
                <a:stretch>
                  <a:fillRect l="-13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FFA80E-9418-F7AE-2FC0-BA0477DE9929}"/>
                  </a:ext>
                </a:extLst>
              </p:cNvPr>
              <p:cNvSpPr txBox="1"/>
              <p:nvPr/>
            </p:nvSpPr>
            <p:spPr>
              <a:xfrm>
                <a:off x="7213143" y="5135421"/>
                <a:ext cx="12678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FFA80E-9418-F7AE-2FC0-BA0477DE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43" y="5135421"/>
                <a:ext cx="1267838" cy="461665"/>
              </a:xfrm>
              <a:prstGeom prst="rect">
                <a:avLst/>
              </a:prstGeom>
              <a:blipFill>
                <a:blip r:embed="rId7"/>
                <a:stretch>
                  <a:fillRect l="-96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CFCF92-00AD-DA9A-08F9-4AC4AD0A15B3}"/>
              </a:ext>
            </a:extLst>
          </p:cNvPr>
          <p:cNvCxnSpPr>
            <a:cxnSpLocks/>
          </p:cNvCxnSpPr>
          <p:nvPr/>
        </p:nvCxnSpPr>
        <p:spPr>
          <a:xfrm flipV="1">
            <a:off x="5294721" y="4141745"/>
            <a:ext cx="801279" cy="1847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EC7ED-A469-2B1B-0D5E-2BE967A1E310}"/>
                  </a:ext>
                </a:extLst>
              </p:cNvPr>
              <p:cNvSpPr txBox="1"/>
              <p:nvPr/>
            </p:nvSpPr>
            <p:spPr>
              <a:xfrm>
                <a:off x="5874198" y="4222586"/>
                <a:ext cx="2216717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Amplification factor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EC7ED-A469-2B1B-0D5E-2BE967A1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98" y="4222586"/>
                <a:ext cx="2216717" cy="656655"/>
              </a:xfrm>
              <a:prstGeom prst="rect">
                <a:avLst/>
              </a:prstGeom>
              <a:blipFill>
                <a:blip r:embed="rId8"/>
                <a:stretch>
                  <a:fillRect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856758-9AE7-8EFA-0550-033BB667CF28}"/>
              </a:ext>
            </a:extLst>
          </p:cNvPr>
          <p:cNvCxnSpPr>
            <a:cxnSpLocks/>
          </p:cNvCxnSpPr>
          <p:nvPr/>
        </p:nvCxnSpPr>
        <p:spPr>
          <a:xfrm flipV="1">
            <a:off x="5262738" y="5031653"/>
            <a:ext cx="0" cy="187431"/>
          </a:xfrm>
          <a:prstGeom prst="line">
            <a:avLst/>
          </a:prstGeom>
          <a:ln w="3810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469EA-7C94-40B5-F916-C79993D56915}"/>
              </a:ext>
            </a:extLst>
          </p:cNvPr>
          <p:cNvCxnSpPr>
            <a:cxnSpLocks/>
          </p:cNvCxnSpPr>
          <p:nvPr/>
        </p:nvCxnSpPr>
        <p:spPr>
          <a:xfrm flipV="1">
            <a:off x="6096000" y="5040417"/>
            <a:ext cx="0" cy="187431"/>
          </a:xfrm>
          <a:prstGeom prst="line">
            <a:avLst/>
          </a:prstGeom>
          <a:ln w="3810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9A0BE-4336-B9C8-2550-4AEA51182BF0}"/>
                  </a:ext>
                </a:extLst>
              </p:cNvPr>
              <p:cNvSpPr txBox="1"/>
              <p:nvPr/>
            </p:nvSpPr>
            <p:spPr>
              <a:xfrm>
                <a:off x="5874198" y="5193077"/>
                <a:ext cx="626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9A0BE-4336-B9C8-2550-4AEA5118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98" y="5193077"/>
                <a:ext cx="626903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8CB6C2-73C1-E0AD-6D9D-5350A8EB53AD}"/>
                  </a:ext>
                </a:extLst>
              </p:cNvPr>
              <p:cNvSpPr txBox="1"/>
              <p:nvPr/>
            </p:nvSpPr>
            <p:spPr>
              <a:xfrm>
                <a:off x="4779454" y="5193077"/>
                <a:ext cx="793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8CB6C2-73C1-E0AD-6D9D-5350A8EB5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54" y="5193077"/>
                <a:ext cx="79380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F5CA8-1218-E41F-4DEF-0388EA915B00}"/>
              </a:ext>
            </a:extLst>
          </p:cNvPr>
          <p:cNvCxnSpPr>
            <a:cxnSpLocks/>
          </p:cNvCxnSpPr>
          <p:nvPr/>
        </p:nvCxnSpPr>
        <p:spPr>
          <a:xfrm flipH="1">
            <a:off x="5684162" y="4154298"/>
            <a:ext cx="9032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DE338E-C386-9B04-A090-2194E1C1B759}"/>
              </a:ext>
            </a:extLst>
          </p:cNvPr>
          <p:cNvCxnSpPr>
            <a:cxnSpLocks/>
          </p:cNvCxnSpPr>
          <p:nvPr/>
        </p:nvCxnSpPr>
        <p:spPr>
          <a:xfrm flipH="1">
            <a:off x="5670021" y="5983098"/>
            <a:ext cx="9032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FCE4F6-96E5-E941-DE2F-3A60E4A08E4B}"/>
                  </a:ext>
                </a:extLst>
              </p:cNvPr>
              <p:cNvSpPr txBox="1"/>
              <p:nvPr/>
            </p:nvSpPr>
            <p:spPr>
              <a:xfrm>
                <a:off x="5272324" y="395446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FCE4F6-96E5-E941-DE2F-3A60E4A0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24" y="3954463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A5F8D5-6526-0F46-93B2-AAD0B6FC6FA3}"/>
                  </a:ext>
                </a:extLst>
              </p:cNvPr>
              <p:cNvSpPr txBox="1"/>
              <p:nvPr/>
            </p:nvSpPr>
            <p:spPr>
              <a:xfrm>
                <a:off x="5804139" y="578734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A5F8D5-6526-0F46-93B2-AAD0B6FC6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39" y="5787347"/>
                <a:ext cx="5389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38EBCF-2BCA-36F4-484B-1130B7B3A316}"/>
              </a:ext>
            </a:extLst>
          </p:cNvPr>
          <p:cNvCxnSpPr>
            <a:cxnSpLocks/>
          </p:cNvCxnSpPr>
          <p:nvPr/>
        </p:nvCxnSpPr>
        <p:spPr>
          <a:xfrm flipV="1">
            <a:off x="6084801" y="4152693"/>
            <a:ext cx="676482" cy="71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EC02D9-FBA7-1669-5E7E-FD39DAD4A39E}"/>
              </a:ext>
            </a:extLst>
          </p:cNvPr>
          <p:cNvCxnSpPr>
            <a:cxnSpLocks/>
          </p:cNvCxnSpPr>
          <p:nvPr/>
        </p:nvCxnSpPr>
        <p:spPr>
          <a:xfrm flipV="1">
            <a:off x="4629438" y="5961660"/>
            <a:ext cx="708883" cy="7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D79E09-60EE-25DA-CF17-3C92606DF47D}"/>
                  </a:ext>
                </a:extLst>
              </p:cNvPr>
              <p:cNvSpPr txBox="1"/>
              <p:nvPr/>
            </p:nvSpPr>
            <p:spPr>
              <a:xfrm>
                <a:off x="7996301" y="3429000"/>
                <a:ext cx="3680675" cy="96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b="1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Positive Saturation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D79E09-60EE-25DA-CF17-3C92606DF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301" y="3429000"/>
                <a:ext cx="3680675" cy="967188"/>
              </a:xfrm>
              <a:prstGeom prst="rect">
                <a:avLst/>
              </a:prstGeom>
              <a:blipFill>
                <a:blip r:embed="rId1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CA5B2-0828-2D8E-9A66-1FF8CB736669}"/>
                  </a:ext>
                </a:extLst>
              </p:cNvPr>
              <p:cNvSpPr txBox="1"/>
              <p:nvPr/>
            </p:nvSpPr>
            <p:spPr>
              <a:xfrm>
                <a:off x="881064" y="5365275"/>
                <a:ext cx="3984039" cy="96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b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Negative Saturation</a:t>
                </a:r>
                <a:endParaRPr lang="en-US" sz="2000" b="1" i="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CA5B2-0828-2D8E-9A66-1FF8CB73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64" y="5365275"/>
                <a:ext cx="3984039" cy="967188"/>
              </a:xfrm>
              <a:prstGeom prst="rect">
                <a:avLst/>
              </a:prstGeom>
              <a:blipFill>
                <a:blip r:embed="rId14"/>
                <a:stretch>
                  <a:fillRect l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BF4BD-EEBF-6AA4-6AB0-953999BDACF2}"/>
                  </a:ext>
                </a:extLst>
              </p:cNvPr>
              <p:cNvSpPr txBox="1"/>
              <p:nvPr/>
            </p:nvSpPr>
            <p:spPr>
              <a:xfrm>
                <a:off x="3885788" y="1919063"/>
                <a:ext cx="4829257" cy="103297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𝐈𝐧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b="1" dirty="0"/>
                  <a:t>: When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/>
              </a:p>
              <a:p>
                <a:pPr algn="ctr"/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b="1" dirty="0"/>
                  <a:t>: Gain / Amplification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BF4BD-EEBF-6AA4-6AB0-953999BDA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88" y="1919063"/>
                <a:ext cx="4829257" cy="1032978"/>
              </a:xfrm>
              <a:prstGeom prst="roundRect">
                <a:avLst/>
              </a:prstGeom>
              <a:blipFill>
                <a:blip r:embed="rId15"/>
                <a:stretch>
                  <a:fillRect b="-229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ADA662-8BBE-26FC-FAB7-49C0EAF3C509}"/>
              </a:ext>
            </a:extLst>
          </p:cNvPr>
          <p:cNvSpPr txBox="1"/>
          <p:nvPr/>
        </p:nvSpPr>
        <p:spPr>
          <a:xfrm>
            <a:off x="931236" y="3891205"/>
            <a:ext cx="26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C9081C-16B3-A4E3-D7C4-6601BDDA4424}"/>
                  </a:ext>
                </a:extLst>
              </p:cNvPr>
              <p:cNvSpPr txBox="1"/>
              <p:nvPr/>
            </p:nvSpPr>
            <p:spPr>
              <a:xfrm>
                <a:off x="2591241" y="3557808"/>
                <a:ext cx="801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C9081C-16B3-A4E3-D7C4-6601BDDA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241" y="3557808"/>
                <a:ext cx="801280" cy="369332"/>
              </a:xfrm>
              <a:prstGeom prst="rect">
                <a:avLst/>
              </a:prstGeom>
              <a:blipFill>
                <a:blip r:embed="rId16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DB259F-4754-D0C6-4604-2BA73B96AC7E}"/>
                  </a:ext>
                </a:extLst>
              </p:cNvPr>
              <p:cNvSpPr txBox="1"/>
              <p:nvPr/>
            </p:nvSpPr>
            <p:spPr>
              <a:xfrm>
                <a:off x="2591241" y="1873725"/>
                <a:ext cx="801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DB259F-4754-D0C6-4604-2BA73B96A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241" y="1873725"/>
                <a:ext cx="8012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58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9059-AFA4-112A-DB72-5805F6AC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VTC - Saturation</a:t>
            </a:r>
          </a:p>
        </p:txBody>
      </p:sp>
      <p:pic>
        <p:nvPicPr>
          <p:cNvPr id="3" name="Picture 1" descr="What is Distortion in Amplifier? Definition, types of distortion in  amplifier - Electronics Coach">
            <a:extLst>
              <a:ext uri="{FF2B5EF4-FFF2-40B4-BE49-F238E27FC236}">
                <a16:creationId xmlns:a16="http://schemas.microsoft.com/office/drawing/2014/main" id="{3D99C921-FBB3-3DCE-589B-F6BF4EBD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1"/>
          <a:stretch/>
        </p:blipFill>
        <p:spPr bwMode="auto">
          <a:xfrm>
            <a:off x="6018696" y="1909170"/>
            <a:ext cx="4757748" cy="14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3F2353-8F33-51BF-C7D5-E5DB1032321D}"/>
              </a:ext>
            </a:extLst>
          </p:cNvPr>
          <p:cNvCxnSpPr>
            <a:cxnSpLocks/>
          </p:cNvCxnSpPr>
          <p:nvPr/>
        </p:nvCxnSpPr>
        <p:spPr>
          <a:xfrm flipV="1">
            <a:off x="1792495" y="4674976"/>
            <a:ext cx="3150972" cy="1288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C31EAC-933F-8170-3CC6-811C34B03B33}"/>
              </a:ext>
            </a:extLst>
          </p:cNvPr>
          <p:cNvCxnSpPr>
            <a:cxnSpLocks/>
          </p:cNvCxnSpPr>
          <p:nvPr/>
        </p:nvCxnSpPr>
        <p:spPr>
          <a:xfrm flipV="1">
            <a:off x="3015198" y="3115423"/>
            <a:ext cx="0" cy="2982833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DF231F-703A-269D-23A4-3794CAC7E7C9}"/>
                  </a:ext>
                </a:extLst>
              </p:cNvPr>
              <p:cNvSpPr txBox="1"/>
              <p:nvPr/>
            </p:nvSpPr>
            <p:spPr>
              <a:xfrm>
                <a:off x="2700064" y="2627270"/>
                <a:ext cx="1367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𝐎𝐮𝐭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DF231F-703A-269D-23A4-3794CAC7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64" y="2627270"/>
                <a:ext cx="1367994" cy="461665"/>
              </a:xfrm>
              <a:prstGeom prst="rect">
                <a:avLst/>
              </a:prstGeom>
              <a:blipFill>
                <a:blip r:embed="rId6"/>
                <a:stretch>
                  <a:fillRect l="-13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27680A-370C-372E-01F6-C20D21C4FE0F}"/>
              </a:ext>
            </a:extLst>
          </p:cNvPr>
          <p:cNvCxnSpPr>
            <a:cxnSpLocks/>
          </p:cNvCxnSpPr>
          <p:nvPr/>
        </p:nvCxnSpPr>
        <p:spPr>
          <a:xfrm flipV="1">
            <a:off x="2625757" y="3682588"/>
            <a:ext cx="801279" cy="1847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1E1EB-AE25-3889-D4CA-9686765A0FD9}"/>
                  </a:ext>
                </a:extLst>
              </p:cNvPr>
              <p:cNvSpPr txBox="1"/>
              <p:nvPr/>
            </p:nvSpPr>
            <p:spPr>
              <a:xfrm>
                <a:off x="3205234" y="3763429"/>
                <a:ext cx="2216717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Amplification factor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1E1EB-AE25-3889-D4CA-9686765A0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34" y="3763429"/>
                <a:ext cx="2216717" cy="656655"/>
              </a:xfrm>
              <a:prstGeom prst="rect">
                <a:avLst/>
              </a:prstGeom>
              <a:blipFill>
                <a:blip r:embed="rId7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0EF9D8-4F3A-9473-DAA6-BD96326BFB07}"/>
              </a:ext>
            </a:extLst>
          </p:cNvPr>
          <p:cNvCxnSpPr>
            <a:cxnSpLocks/>
          </p:cNvCxnSpPr>
          <p:nvPr/>
        </p:nvCxnSpPr>
        <p:spPr>
          <a:xfrm flipV="1">
            <a:off x="2593774" y="4572496"/>
            <a:ext cx="0" cy="187431"/>
          </a:xfrm>
          <a:prstGeom prst="line">
            <a:avLst/>
          </a:prstGeom>
          <a:ln w="3810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E71E04-1EDE-3D4C-5D33-489992C68DE5}"/>
              </a:ext>
            </a:extLst>
          </p:cNvPr>
          <p:cNvCxnSpPr>
            <a:cxnSpLocks/>
          </p:cNvCxnSpPr>
          <p:nvPr/>
        </p:nvCxnSpPr>
        <p:spPr>
          <a:xfrm flipV="1">
            <a:off x="3427036" y="4581260"/>
            <a:ext cx="0" cy="187431"/>
          </a:xfrm>
          <a:prstGeom prst="line">
            <a:avLst/>
          </a:prstGeom>
          <a:ln w="3810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7FE33B-E1D6-9992-7775-4896036005B4}"/>
                  </a:ext>
                </a:extLst>
              </p:cNvPr>
              <p:cNvSpPr txBox="1"/>
              <p:nvPr/>
            </p:nvSpPr>
            <p:spPr>
              <a:xfrm>
                <a:off x="3205234" y="4733920"/>
                <a:ext cx="626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7FE33B-E1D6-9992-7775-48960360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34" y="4733920"/>
                <a:ext cx="62690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5EF01-FA00-96E7-5235-D9901776615F}"/>
                  </a:ext>
                </a:extLst>
              </p:cNvPr>
              <p:cNvSpPr txBox="1"/>
              <p:nvPr/>
            </p:nvSpPr>
            <p:spPr>
              <a:xfrm>
                <a:off x="2110490" y="4733920"/>
                <a:ext cx="793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5EF01-FA00-96E7-5235-D9901776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490" y="4733920"/>
                <a:ext cx="79380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5D67E7-3EED-0AA5-4AE0-52B018D34EB5}"/>
              </a:ext>
            </a:extLst>
          </p:cNvPr>
          <p:cNvCxnSpPr>
            <a:cxnSpLocks/>
          </p:cNvCxnSpPr>
          <p:nvPr/>
        </p:nvCxnSpPr>
        <p:spPr>
          <a:xfrm flipH="1">
            <a:off x="3015198" y="3695141"/>
            <a:ext cx="9032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500622-C7EE-B662-B0DA-685321742B63}"/>
              </a:ext>
            </a:extLst>
          </p:cNvPr>
          <p:cNvCxnSpPr>
            <a:cxnSpLocks/>
          </p:cNvCxnSpPr>
          <p:nvPr/>
        </p:nvCxnSpPr>
        <p:spPr>
          <a:xfrm flipH="1">
            <a:off x="3001057" y="5523941"/>
            <a:ext cx="9032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553733-9D85-8FFB-A041-08B8A8976AAF}"/>
                  </a:ext>
                </a:extLst>
              </p:cNvPr>
              <p:cNvSpPr txBox="1"/>
              <p:nvPr/>
            </p:nvSpPr>
            <p:spPr>
              <a:xfrm>
                <a:off x="2603360" y="349530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553733-9D85-8FFB-A041-08B8A897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60" y="3495306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88B60-D9A2-058A-2E8F-1845739E200C}"/>
                  </a:ext>
                </a:extLst>
              </p:cNvPr>
              <p:cNvSpPr txBox="1"/>
              <p:nvPr/>
            </p:nvSpPr>
            <p:spPr>
              <a:xfrm>
                <a:off x="3135175" y="5328190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88B60-D9A2-058A-2E8F-1845739E2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75" y="5328190"/>
                <a:ext cx="5389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912BAE-CC1A-4B1F-122B-699D1C365D29}"/>
              </a:ext>
            </a:extLst>
          </p:cNvPr>
          <p:cNvCxnSpPr>
            <a:cxnSpLocks/>
          </p:cNvCxnSpPr>
          <p:nvPr/>
        </p:nvCxnSpPr>
        <p:spPr>
          <a:xfrm flipV="1">
            <a:off x="3415837" y="3693536"/>
            <a:ext cx="676482" cy="71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B71F21-2EAE-E16F-6E81-50A85BCE73B4}"/>
              </a:ext>
            </a:extLst>
          </p:cNvPr>
          <p:cNvCxnSpPr>
            <a:cxnSpLocks/>
          </p:cNvCxnSpPr>
          <p:nvPr/>
        </p:nvCxnSpPr>
        <p:spPr>
          <a:xfrm flipV="1">
            <a:off x="1960474" y="5502503"/>
            <a:ext cx="708883" cy="7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10">
            <a:extLst>
              <a:ext uri="{FF2B5EF4-FFF2-40B4-BE49-F238E27FC236}">
                <a16:creationId xmlns:a16="http://schemas.microsoft.com/office/drawing/2014/main" id="{CEC1837A-E08D-2C9F-EEAA-32A0EF2A1B8B}"/>
              </a:ext>
            </a:extLst>
          </p:cNvPr>
          <p:cNvSpPr/>
          <p:nvPr/>
        </p:nvSpPr>
        <p:spPr>
          <a:xfrm>
            <a:off x="6018696" y="4026010"/>
            <a:ext cx="4998401" cy="21544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EACA36-CF7E-0EA4-DAA1-3D27B10B033C}"/>
                  </a:ext>
                </a:extLst>
              </p:cNvPr>
              <p:cNvSpPr txBox="1"/>
              <p:nvPr/>
            </p:nvSpPr>
            <p:spPr>
              <a:xfrm>
                <a:off x="4567839" y="4687753"/>
                <a:ext cx="12678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EACA36-CF7E-0EA4-DAA1-3D27B10B0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839" y="4687753"/>
                <a:ext cx="1267838" cy="461665"/>
              </a:xfrm>
              <a:prstGeom prst="rect">
                <a:avLst/>
              </a:prstGeom>
              <a:blipFill>
                <a:blip r:embed="rId13"/>
                <a:stretch>
                  <a:fillRect l="-96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868DC1-271C-564E-C58D-6A2202274C65}"/>
              </a:ext>
            </a:extLst>
          </p:cNvPr>
          <p:cNvSpPr/>
          <p:nvPr/>
        </p:nvSpPr>
        <p:spPr>
          <a:xfrm>
            <a:off x="7048500" y="4119033"/>
            <a:ext cx="65617" cy="179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9E808-451B-0F28-CC55-B3D2F696797B}"/>
              </a:ext>
            </a:extLst>
          </p:cNvPr>
          <p:cNvSpPr/>
          <p:nvPr/>
        </p:nvSpPr>
        <p:spPr>
          <a:xfrm>
            <a:off x="7015691" y="5780616"/>
            <a:ext cx="65617" cy="179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1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DD6EC4-E264-3EA7-DA06-F2E041E6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1365" y="991349"/>
            <a:ext cx="3387851" cy="26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2FCD3-0F43-FBE9-0503-005F692E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VTC -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/>
              <p:nvPr/>
            </p:nvSpPr>
            <p:spPr>
              <a:xfrm>
                <a:off x="7317013" y="1745644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013" y="1745644"/>
                <a:ext cx="42062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/>
              <p:nvPr/>
            </p:nvSpPr>
            <p:spPr>
              <a:xfrm>
                <a:off x="5432384" y="2083638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84" y="2083638"/>
                <a:ext cx="2128981" cy="429669"/>
              </a:xfrm>
              <a:prstGeom prst="rect">
                <a:avLst/>
              </a:prstGeom>
              <a:blipFill>
                <a:blip r:embed="rId7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BD9E2A-CBC0-5FF1-5B1A-39DA0DECF195}"/>
              </a:ext>
            </a:extLst>
          </p:cNvPr>
          <p:cNvCxnSpPr>
            <a:cxnSpLocks/>
          </p:cNvCxnSpPr>
          <p:nvPr/>
        </p:nvCxnSpPr>
        <p:spPr>
          <a:xfrm>
            <a:off x="6550218" y="5195761"/>
            <a:ext cx="3547872" cy="0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52BF7B-605C-CE2C-F174-914108666788}"/>
              </a:ext>
            </a:extLst>
          </p:cNvPr>
          <p:cNvCxnSpPr>
            <a:cxnSpLocks/>
          </p:cNvCxnSpPr>
          <p:nvPr/>
        </p:nvCxnSpPr>
        <p:spPr>
          <a:xfrm flipV="1">
            <a:off x="8182467" y="3678527"/>
            <a:ext cx="0" cy="2606040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/>
              <p:nvPr/>
            </p:nvSpPr>
            <p:spPr>
              <a:xfrm>
                <a:off x="8169821" y="3441995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21" y="3441995"/>
                <a:ext cx="449622" cy="461665"/>
              </a:xfrm>
              <a:prstGeom prst="rect">
                <a:avLst/>
              </a:prstGeom>
              <a:blipFill>
                <a:blip r:embed="rId8"/>
                <a:stretch>
                  <a:fillRect l="-2703" r="-17568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/>
              <p:nvPr/>
            </p:nvSpPr>
            <p:spPr>
              <a:xfrm>
                <a:off x="9476428" y="4907523"/>
                <a:ext cx="1822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428" y="4907523"/>
                <a:ext cx="1822631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5EE94-FC47-D3B8-A92C-101DD644B594}"/>
              </a:ext>
            </a:extLst>
          </p:cNvPr>
          <p:cNvCxnSpPr>
            <a:cxnSpLocks/>
          </p:cNvCxnSpPr>
          <p:nvPr/>
        </p:nvCxnSpPr>
        <p:spPr>
          <a:xfrm>
            <a:off x="8829448" y="4334360"/>
            <a:ext cx="1192775" cy="0"/>
          </a:xfrm>
          <a:prstGeom prst="line">
            <a:avLst/>
          </a:prstGeom>
          <a:ln w="3175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E2DAA-D8E8-EBB0-A0E9-B82F1596F899}"/>
              </a:ext>
            </a:extLst>
          </p:cNvPr>
          <p:cNvCxnSpPr>
            <a:cxnSpLocks/>
          </p:cNvCxnSpPr>
          <p:nvPr/>
        </p:nvCxnSpPr>
        <p:spPr>
          <a:xfrm>
            <a:off x="6268008" y="5955384"/>
            <a:ext cx="1293357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BA1AD-F500-982E-9B05-5B2D6F5F4BAF}"/>
              </a:ext>
            </a:extLst>
          </p:cNvPr>
          <p:cNvCxnSpPr>
            <a:cxnSpLocks/>
          </p:cNvCxnSpPr>
          <p:nvPr/>
        </p:nvCxnSpPr>
        <p:spPr>
          <a:xfrm flipH="1">
            <a:off x="7561365" y="4334360"/>
            <a:ext cx="1268083" cy="1621024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/>
              <p:nvPr/>
            </p:nvSpPr>
            <p:spPr>
              <a:xfrm>
                <a:off x="7269645" y="4103526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45" y="4103526"/>
                <a:ext cx="900176" cy="461665"/>
              </a:xfrm>
              <a:prstGeom prst="rect">
                <a:avLst/>
              </a:prstGeom>
              <a:blipFill>
                <a:blip r:embed="rId10"/>
                <a:stretch>
                  <a:fillRect l="-680" r="-68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/>
              <p:nvPr/>
            </p:nvSpPr>
            <p:spPr>
              <a:xfrm>
                <a:off x="8169355" y="5684290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355" y="5684290"/>
                <a:ext cx="90017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/>
              <p:nvPr/>
            </p:nvSpPr>
            <p:spPr>
              <a:xfrm>
                <a:off x="916564" y="2212513"/>
                <a:ext cx="2571153" cy="121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b="1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Positive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𝐬𝐚𝐭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64" y="2212513"/>
                <a:ext cx="2571153" cy="1216487"/>
              </a:xfrm>
              <a:prstGeom prst="rect">
                <a:avLst/>
              </a:prstGeom>
              <a:blipFill>
                <a:blip r:embed="rId12"/>
                <a:stretch>
                  <a:fillRect l="-2370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/>
              <p:nvPr/>
            </p:nvSpPr>
            <p:spPr>
              <a:xfrm>
                <a:off x="912280" y="5392612"/>
                <a:ext cx="3097255" cy="1079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Negative</a:t>
                </a:r>
                <a:endParaRPr lang="en-US" sz="1800" b="1" i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/>
                  <a:t>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0" y="5392612"/>
                <a:ext cx="3097255" cy="1079078"/>
              </a:xfrm>
              <a:prstGeom prst="rect">
                <a:avLst/>
              </a:prstGeom>
              <a:blipFill>
                <a:blip r:embed="rId13"/>
                <a:stretch>
                  <a:fillRect l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007AB7B-C1E2-A21A-7BC1-AECBD3B93DD7}"/>
              </a:ext>
            </a:extLst>
          </p:cNvPr>
          <p:cNvSpPr txBox="1"/>
          <p:nvPr/>
        </p:nvSpPr>
        <p:spPr>
          <a:xfrm>
            <a:off x="7452200" y="3171997"/>
            <a:ext cx="127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Output</a:t>
            </a:r>
          </a:p>
          <a:p>
            <a:r>
              <a:rPr lang="en-US" b="1">
                <a:solidFill>
                  <a:srgbClr val="FF0000"/>
                </a:solidFill>
              </a:rPr>
              <a:t>axis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52F90C-3B84-F23B-7554-228058959F84}"/>
              </a:ext>
            </a:extLst>
          </p:cNvPr>
          <p:cNvSpPr txBox="1"/>
          <p:nvPr/>
        </p:nvSpPr>
        <p:spPr>
          <a:xfrm>
            <a:off x="9725046" y="5220320"/>
            <a:ext cx="127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Input</a:t>
            </a:r>
          </a:p>
          <a:p>
            <a:r>
              <a:rPr lang="en-US" b="1">
                <a:solidFill>
                  <a:srgbClr val="0000FF"/>
                </a:solidFill>
              </a:rPr>
              <a:t>axis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B569B2-A1E6-44F4-6E99-15A5FBC2E9B0}"/>
              </a:ext>
            </a:extLst>
          </p:cNvPr>
          <p:cNvSpPr txBox="1"/>
          <p:nvPr/>
        </p:nvSpPr>
        <p:spPr>
          <a:xfrm>
            <a:off x="838200" y="1470236"/>
            <a:ext cx="438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Voltage Transfer Characteristics (VTC)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/>
              <p:nvPr/>
            </p:nvSpPr>
            <p:spPr>
              <a:xfrm>
                <a:off x="838200" y="3601857"/>
                <a:ext cx="3693310" cy="11237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Linear Region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b="1" dirty="0"/>
                  <a:t>: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 dirty="0"/>
                  <a:t> is very small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01857"/>
                <a:ext cx="3693310" cy="1123712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38F0D3-80A6-E184-C821-BB19F654CA26}"/>
              </a:ext>
            </a:extLst>
          </p:cNvPr>
          <p:cNvCxnSpPr>
            <a:cxnSpLocks/>
          </p:cNvCxnSpPr>
          <p:nvPr/>
        </p:nvCxnSpPr>
        <p:spPr>
          <a:xfrm>
            <a:off x="8829448" y="5141080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6B8312-AC25-C92F-DEAF-BD6E844CA9D2}"/>
              </a:ext>
            </a:extLst>
          </p:cNvPr>
          <p:cNvCxnSpPr>
            <a:cxnSpLocks/>
          </p:cNvCxnSpPr>
          <p:nvPr/>
        </p:nvCxnSpPr>
        <p:spPr>
          <a:xfrm>
            <a:off x="7598342" y="5141080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/>
              <p:nvPr/>
            </p:nvSpPr>
            <p:spPr>
              <a:xfrm>
                <a:off x="7975281" y="521302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1" y="5213028"/>
                <a:ext cx="1822631" cy="436851"/>
              </a:xfrm>
              <a:prstGeom prst="rect">
                <a:avLst/>
              </a:prstGeom>
              <a:blipFill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/>
              <p:nvPr/>
            </p:nvSpPr>
            <p:spPr>
              <a:xfrm>
                <a:off x="6683327" y="521302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27" y="5213028"/>
                <a:ext cx="1822631" cy="436851"/>
              </a:xfrm>
              <a:prstGeom prst="rect">
                <a:avLst/>
              </a:prstGeom>
              <a:blipFill>
                <a:blip r:embed="rId1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231D9C-C2F9-3766-2CD0-2B6396671141}"/>
              </a:ext>
            </a:extLst>
          </p:cNvPr>
          <p:cNvSpPr txBox="1"/>
          <p:nvPr/>
        </p:nvSpPr>
        <p:spPr>
          <a:xfrm>
            <a:off x="912279" y="1952263"/>
            <a:ext cx="2642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Positive saturation: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5F4A-2A13-AE33-DD0B-28E4F9256111}"/>
              </a:ext>
            </a:extLst>
          </p:cNvPr>
          <p:cNvSpPr txBox="1"/>
          <p:nvPr/>
        </p:nvSpPr>
        <p:spPr>
          <a:xfrm>
            <a:off x="912279" y="5086869"/>
            <a:ext cx="3097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Negative saturation: 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61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8" grpId="0"/>
      <p:bldP spid="43" grpId="0"/>
      <p:bldP spid="44" grpId="0"/>
      <p:bldP spid="46" grpId="0" animBg="1"/>
      <p:bldP spid="18" grpId="0"/>
      <p:bldP spid="19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3743-0642-9204-1667-CCD15F2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168ED-CA21-32DB-C3D1-4E23F649F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90" y="2764446"/>
            <a:ext cx="4026107" cy="3162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9C967-DCA3-3FED-1F93-C9BE174E4F1A}"/>
                  </a:ext>
                </a:extLst>
              </p:cNvPr>
              <p:cNvSpPr txBox="1"/>
              <p:nvPr/>
            </p:nvSpPr>
            <p:spPr>
              <a:xfrm>
                <a:off x="973777" y="1884475"/>
                <a:ext cx="896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9C967-DCA3-3FED-1F93-C9BE174E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1884475"/>
                <a:ext cx="896527" cy="400110"/>
              </a:xfrm>
              <a:prstGeom prst="rect">
                <a:avLst/>
              </a:prstGeom>
              <a:blipFill>
                <a:blip r:embed="rId5"/>
                <a:stretch>
                  <a:fillRect l="-6122"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5145080-4BB5-1BE3-45E5-3A7F23A0E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333" y="2581494"/>
            <a:ext cx="5156675" cy="3781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378EB9-33E4-40B0-0701-F12A6AFA7967}"/>
              </a:ext>
            </a:extLst>
          </p:cNvPr>
          <p:cNvSpPr txBox="1"/>
          <p:nvPr/>
        </p:nvSpPr>
        <p:spPr>
          <a:xfrm>
            <a:off x="3048595" y="3244334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4"/>
          <p:cNvPicPr preferRelativeResize="0"/>
          <p:nvPr/>
        </p:nvPicPr>
        <p:blipFill rotWithShape="1">
          <a:blip r:embed="rId4">
            <a:alphaModFix/>
          </a:blip>
          <a:srcRect l="6694" t="3063" r="6208" b="4196"/>
          <a:stretch/>
        </p:blipFill>
        <p:spPr>
          <a:xfrm>
            <a:off x="838200" y="2358272"/>
            <a:ext cx="3506485" cy="29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BD" dirty="0"/>
              <a:t>Example 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276475" cy="6318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997" t="-15685" b="-19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BD"/>
              <a:t> 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5512827" y="1825625"/>
            <a:ext cx="13340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D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920C2-9403-DFC2-4478-5C10C475A896}"/>
                  </a:ext>
                </a:extLst>
              </p:cNvPr>
              <p:cNvSpPr txBox="1"/>
              <p:nvPr/>
            </p:nvSpPr>
            <p:spPr>
              <a:xfrm>
                <a:off x="6846847" y="2287290"/>
                <a:ext cx="4685192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920C2-9403-DFC2-4478-5C10C475A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47" y="2287290"/>
                <a:ext cx="4685192" cy="429669"/>
              </a:xfrm>
              <a:prstGeom prst="rect">
                <a:avLst/>
              </a:prstGeom>
              <a:blipFill>
                <a:blip r:embed="rId8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E674F-E0B1-8AC0-E086-A7D091E5A46B}"/>
                  </a:ext>
                </a:extLst>
              </p:cNvPr>
              <p:cNvSpPr txBox="1"/>
              <p:nvPr/>
            </p:nvSpPr>
            <p:spPr>
              <a:xfrm>
                <a:off x="6846847" y="3178624"/>
                <a:ext cx="4632294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E674F-E0B1-8AC0-E086-A7D091E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47" y="3178624"/>
                <a:ext cx="4632294" cy="4397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88BC2-B06B-0DA1-6923-8BA25ED1427F}"/>
                  </a:ext>
                </a:extLst>
              </p:cNvPr>
              <p:cNvSpPr txBox="1"/>
              <p:nvPr/>
            </p:nvSpPr>
            <p:spPr>
              <a:xfrm>
                <a:off x="6882131" y="4084122"/>
                <a:ext cx="34410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Since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&lt;+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88BC2-B06B-0DA1-6923-8BA25ED1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31" y="4084122"/>
                <a:ext cx="3441007" cy="400110"/>
              </a:xfrm>
              <a:prstGeom prst="rect">
                <a:avLst/>
              </a:prstGeom>
              <a:blipFill>
                <a:blip r:embed="rId10"/>
                <a:stretch>
                  <a:fillRect l="-1950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F4C2B-6790-DD2C-8403-C93419D7EA9D}"/>
                  </a:ext>
                </a:extLst>
              </p:cNvPr>
              <p:cNvSpPr txBox="1"/>
              <p:nvPr/>
            </p:nvSpPr>
            <p:spPr>
              <a:xfrm>
                <a:off x="6882131" y="4884222"/>
                <a:ext cx="20714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F4C2B-6790-DD2C-8403-C93419D7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31" y="4884222"/>
                <a:ext cx="2071465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BE49319-EA53-764F-6120-D4F1DFC5CE73}"/>
              </a:ext>
            </a:extLst>
          </p:cNvPr>
          <p:cNvGrpSpPr/>
          <p:nvPr/>
        </p:nvGrpSpPr>
        <p:grpSpPr>
          <a:xfrm>
            <a:off x="3425637" y="3765590"/>
            <a:ext cx="3504430" cy="2660443"/>
            <a:chOff x="3425637" y="3765590"/>
            <a:chExt cx="3504430" cy="266044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4126D0-5507-75E5-7B33-4E9BD5179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5637" y="5356328"/>
              <a:ext cx="3000812" cy="1227"/>
            </a:xfrm>
            <a:prstGeom prst="line">
              <a:avLst/>
            </a:prstGeom>
            <a:ln w="190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EE274A-10B9-0ACF-4897-81AEBAC72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0072" y="3871096"/>
              <a:ext cx="0" cy="2554937"/>
            </a:xfrm>
            <a:prstGeom prst="line">
              <a:avLst/>
            </a:prstGeom>
            <a:ln w="28575">
              <a:solidFill>
                <a:schemeClr val="tx1">
                  <a:alpha val="38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2561E4-145E-392E-BAF2-7755A0B534F1}"/>
                    </a:ext>
                  </a:extLst>
                </p:cNvPr>
                <p:cNvSpPr txBox="1"/>
                <p:nvPr/>
              </p:nvSpPr>
              <p:spPr>
                <a:xfrm>
                  <a:off x="4576605" y="3765590"/>
                  <a:ext cx="1302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2561E4-145E-392E-BAF2-7755A0B5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605" y="3765590"/>
                  <a:ext cx="130280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7A77C2-412D-C29D-7351-C088DD0AB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190" y="4411233"/>
              <a:ext cx="763094" cy="1759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2C373F5-1787-E230-9C43-875DEEC72B79}"/>
                    </a:ext>
                  </a:extLst>
                </p:cNvPr>
                <p:cNvSpPr txBox="1"/>
                <p:nvPr/>
              </p:nvSpPr>
              <p:spPr>
                <a:xfrm>
                  <a:off x="4787305" y="4676005"/>
                  <a:ext cx="1519340" cy="3796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2C373F5-1787-E230-9C43-875DEEC72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305" y="4676005"/>
                  <a:ext cx="1519340" cy="3796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10D75-37A7-52FA-FE88-47BC693B0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731" y="5258732"/>
              <a:ext cx="0" cy="178499"/>
            </a:xfrm>
            <a:prstGeom prst="line">
              <a:avLst/>
            </a:prstGeom>
            <a:ln w="38100" cap="rnd">
              <a:solidFill>
                <a:srgbClr val="0000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A6342-3733-7613-2F00-5F3FC00C7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284" y="5267078"/>
              <a:ext cx="0" cy="178499"/>
            </a:xfrm>
            <a:prstGeom prst="line">
              <a:avLst/>
            </a:prstGeom>
            <a:ln w="38100" cap="rnd">
              <a:solidFill>
                <a:srgbClr val="0000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CB11119-7B92-B0F8-8ADE-0807BCA49144}"/>
                    </a:ext>
                  </a:extLst>
                </p:cNvPr>
                <p:cNvSpPr txBox="1"/>
                <p:nvPr/>
              </p:nvSpPr>
              <p:spPr>
                <a:xfrm>
                  <a:off x="4771052" y="5412463"/>
                  <a:ext cx="62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CB11119-7B92-B0F8-8ADE-0807BCA49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052" y="5412463"/>
                  <a:ext cx="62068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F57A4B-7740-CB98-CBB7-F0B807B7A0F4}"/>
                    </a:ext>
                  </a:extLst>
                </p:cNvPr>
                <p:cNvSpPr txBox="1"/>
                <p:nvPr/>
              </p:nvSpPr>
              <p:spPr>
                <a:xfrm>
                  <a:off x="3728478" y="5412463"/>
                  <a:ext cx="7938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F57A4B-7740-CB98-CBB7-F0B807B7A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78" y="5412463"/>
                  <a:ext cx="793807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0670A5-C8C2-D9BC-8CD2-00FB79A3D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4052" y="4428461"/>
              <a:ext cx="86020" cy="0"/>
            </a:xfrm>
            <a:prstGeom prst="line">
              <a:avLst/>
            </a:prstGeom>
            <a:ln w="381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D64F2C-2F51-6C75-E5BB-A8F33D81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605" y="6164835"/>
              <a:ext cx="86020" cy="0"/>
            </a:xfrm>
            <a:prstGeom prst="line">
              <a:avLst/>
            </a:prstGeom>
            <a:ln w="381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8E7794-127B-9A6A-A1B8-9FE87EAC5D0D}"/>
                    </a:ext>
                  </a:extLst>
                </p:cNvPr>
                <p:cNvSpPr txBox="1"/>
                <p:nvPr/>
              </p:nvSpPr>
              <p:spPr>
                <a:xfrm>
                  <a:off x="4097663" y="4240801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8E7794-127B-9A6A-A1B8-9FE87EAC5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663" y="4240801"/>
                  <a:ext cx="49404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8B5E63-20F6-B967-7CA7-AFB54BE57B35}"/>
                    </a:ext>
                  </a:extLst>
                </p:cNvPr>
                <p:cNvSpPr txBox="1"/>
                <p:nvPr/>
              </p:nvSpPr>
              <p:spPr>
                <a:xfrm>
                  <a:off x="4704331" y="5978413"/>
                  <a:ext cx="6671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8B5E63-20F6-B967-7CA7-AFB54BE57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331" y="5978413"/>
                  <a:ext cx="66717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3CDBCA-AB7E-DC5F-EF8B-12A3280EAB49}"/>
                </a:ext>
              </a:extLst>
            </p:cNvPr>
            <p:cNvCxnSpPr>
              <a:cxnSpLocks/>
            </p:cNvCxnSpPr>
            <p:nvPr/>
          </p:nvCxnSpPr>
          <p:spPr>
            <a:xfrm>
              <a:off x="4971618" y="4428461"/>
              <a:ext cx="9077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3DA3D2-6FBA-8B47-C4FC-D651F15F2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611" y="6144419"/>
              <a:ext cx="675101" cy="71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6F4C62-793B-C4CB-9E7B-A9C895A17163}"/>
                    </a:ext>
                  </a:extLst>
                </p:cNvPr>
                <p:cNvSpPr txBox="1"/>
                <p:nvPr/>
              </p:nvSpPr>
              <p:spPr>
                <a:xfrm>
                  <a:off x="6068723" y="5368496"/>
                  <a:ext cx="8613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6F4C62-793B-C4CB-9E7B-A9C895A17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23" y="5368496"/>
                  <a:ext cx="86134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49A8A4-C9C7-90AA-9FA4-4B4953C6138E}"/>
              </a:ext>
            </a:extLst>
          </p:cNvPr>
          <p:cNvCxnSpPr>
            <a:cxnSpLocks/>
          </p:cNvCxnSpPr>
          <p:nvPr/>
        </p:nvCxnSpPr>
        <p:spPr>
          <a:xfrm flipH="1">
            <a:off x="4490585" y="5100863"/>
            <a:ext cx="86020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2561CA-FA16-DA61-6BAB-AC6000AEF9D0}"/>
                  </a:ext>
                </a:extLst>
              </p:cNvPr>
              <p:cNvSpPr txBox="1"/>
              <p:nvPr/>
            </p:nvSpPr>
            <p:spPr>
              <a:xfrm>
                <a:off x="4176112" y="491138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2561CA-FA16-DA61-6BAB-AC6000AE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12" y="4911380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AF13AB4-A44C-A538-DBFA-58CDEC174120}"/>
              </a:ext>
            </a:extLst>
          </p:cNvPr>
          <p:cNvSpPr/>
          <p:nvPr/>
        </p:nvSpPr>
        <p:spPr>
          <a:xfrm>
            <a:off x="4638738" y="5029247"/>
            <a:ext cx="136056" cy="136056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6" grpId="0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13A1A0-05BC-0C44-E1C0-F5B66DBA05DC}"/>
              </a:ext>
            </a:extLst>
          </p:cNvPr>
          <p:cNvCxnSpPr>
            <a:cxnSpLocks/>
          </p:cNvCxnSpPr>
          <p:nvPr/>
        </p:nvCxnSpPr>
        <p:spPr>
          <a:xfrm flipH="1">
            <a:off x="2381250" y="6169676"/>
            <a:ext cx="77734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Google Shape;214;p15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919" y="2091385"/>
            <a:ext cx="4336040" cy="317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BD" dirty="0"/>
              <a:t>Example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16" name="Google Shape;21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276475" cy="6318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997" t="-15685" b="-19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BD"/>
              <a:t> </a:t>
            </a:r>
            <a:endParaRPr/>
          </a:p>
        </p:txBody>
      </p:sp>
      <p:sp>
        <p:nvSpPr>
          <p:cNvPr id="2" name="Google Shape;208;p14">
            <a:extLst>
              <a:ext uri="{FF2B5EF4-FFF2-40B4-BE49-F238E27FC236}">
                <a16:creationId xmlns:a16="http://schemas.microsoft.com/office/drawing/2014/main" id="{45164904-D9D9-16EE-418A-9B71ABC84560}"/>
              </a:ext>
            </a:extLst>
          </p:cNvPr>
          <p:cNvSpPr txBox="1"/>
          <p:nvPr/>
        </p:nvSpPr>
        <p:spPr>
          <a:xfrm>
            <a:off x="5512827" y="1825625"/>
            <a:ext cx="13340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D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0028C0-01DF-4272-14EF-D00E4A7EF623}"/>
                  </a:ext>
                </a:extLst>
              </p:cNvPr>
              <p:cNvSpPr txBox="1"/>
              <p:nvPr/>
            </p:nvSpPr>
            <p:spPr>
              <a:xfrm>
                <a:off x="5869513" y="2287290"/>
                <a:ext cx="5367047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𝐦𝐕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0028C0-01DF-4272-14EF-D00E4A7EF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513" y="2287290"/>
                <a:ext cx="5367047" cy="429669"/>
              </a:xfrm>
              <a:prstGeom prst="rect">
                <a:avLst/>
              </a:prstGeom>
              <a:blipFill>
                <a:blip r:embed="rId8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09844-12AB-ADF0-4DB3-58E618DF0BBE}"/>
                  </a:ext>
                </a:extLst>
              </p:cNvPr>
              <p:cNvSpPr txBox="1"/>
              <p:nvPr/>
            </p:nvSpPr>
            <p:spPr>
              <a:xfrm>
                <a:off x="5853419" y="3173123"/>
                <a:ext cx="557434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09844-12AB-ADF0-4DB3-58E618DF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419" y="3173123"/>
                <a:ext cx="5574347" cy="4397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A5E33-E721-2697-41AA-C1EAA5B6EA92}"/>
                  </a:ext>
                </a:extLst>
              </p:cNvPr>
              <p:cNvSpPr txBox="1"/>
              <p:nvPr/>
            </p:nvSpPr>
            <p:spPr>
              <a:xfrm>
                <a:off x="5937256" y="4103744"/>
                <a:ext cx="2325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Since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A5E33-E721-2697-41AA-C1EAA5B6E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6" y="4103744"/>
                <a:ext cx="2325508" cy="400110"/>
              </a:xfrm>
              <a:prstGeom prst="rect">
                <a:avLst/>
              </a:prstGeom>
              <a:blipFill>
                <a:blip r:embed="rId10"/>
                <a:stretch>
                  <a:fillRect l="-288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92C957-B0D0-16BC-60C1-BAE8B726AED1}"/>
                  </a:ext>
                </a:extLst>
              </p:cNvPr>
              <p:cNvSpPr txBox="1"/>
              <p:nvPr/>
            </p:nvSpPr>
            <p:spPr>
              <a:xfrm>
                <a:off x="7441161" y="4794684"/>
                <a:ext cx="2416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92C957-B0D0-16BC-60C1-BAE8B726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161" y="4794684"/>
                <a:ext cx="2416111" cy="400110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1C9B1A6-B1C7-09BD-6BFB-F28C40DA323C}"/>
              </a:ext>
            </a:extLst>
          </p:cNvPr>
          <p:cNvGrpSpPr/>
          <p:nvPr/>
        </p:nvGrpSpPr>
        <p:grpSpPr>
          <a:xfrm>
            <a:off x="3158599" y="3783720"/>
            <a:ext cx="3344456" cy="2660443"/>
            <a:chOff x="3585611" y="3765590"/>
            <a:chExt cx="3344456" cy="266044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3DE02A-F096-A149-A3FA-D8160DB2EBA7}"/>
                </a:ext>
              </a:extLst>
            </p:cNvPr>
            <p:cNvCxnSpPr>
              <a:cxnSpLocks/>
            </p:cNvCxnSpPr>
            <p:nvPr/>
          </p:nvCxnSpPr>
          <p:spPr>
            <a:xfrm>
              <a:off x="3608362" y="5356328"/>
              <a:ext cx="2818087" cy="0"/>
            </a:xfrm>
            <a:prstGeom prst="line">
              <a:avLst/>
            </a:prstGeom>
            <a:ln w="190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E675F3-419E-75F2-30D7-7713F0F57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0072" y="3871096"/>
              <a:ext cx="0" cy="2554937"/>
            </a:xfrm>
            <a:prstGeom prst="line">
              <a:avLst/>
            </a:prstGeom>
            <a:ln w="28575">
              <a:solidFill>
                <a:schemeClr val="tx1">
                  <a:alpha val="38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69B5CC-E0D4-BDCE-B189-39A7A8869D45}"/>
                    </a:ext>
                  </a:extLst>
                </p:cNvPr>
                <p:cNvSpPr txBox="1"/>
                <p:nvPr/>
              </p:nvSpPr>
              <p:spPr>
                <a:xfrm>
                  <a:off x="4576605" y="3765590"/>
                  <a:ext cx="1302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69B5CC-E0D4-BDCE-B189-39A7A8869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605" y="3765590"/>
                  <a:ext cx="130280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1C826-BDE6-46A9-D0AA-B2AE411C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190" y="4411233"/>
              <a:ext cx="763094" cy="1759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45C417-5BF8-B32A-3215-CFDA439BBA7A}"/>
                    </a:ext>
                  </a:extLst>
                </p:cNvPr>
                <p:cNvSpPr txBox="1"/>
                <p:nvPr/>
              </p:nvSpPr>
              <p:spPr>
                <a:xfrm>
                  <a:off x="4787305" y="4676005"/>
                  <a:ext cx="1519340" cy="3796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45C417-5BF8-B32A-3215-CFDA439BB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305" y="4676005"/>
                  <a:ext cx="1519340" cy="3796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64D178-B73D-D99A-26B9-D58815E3E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731" y="5258732"/>
              <a:ext cx="0" cy="178499"/>
            </a:xfrm>
            <a:prstGeom prst="line">
              <a:avLst/>
            </a:prstGeom>
            <a:ln w="38100" cap="rnd">
              <a:solidFill>
                <a:srgbClr val="0000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15B8E8-DE42-681A-A634-C5503CBEF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284" y="5267078"/>
              <a:ext cx="0" cy="178499"/>
            </a:xfrm>
            <a:prstGeom prst="line">
              <a:avLst/>
            </a:prstGeom>
            <a:ln w="38100" cap="rnd">
              <a:solidFill>
                <a:srgbClr val="0000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2DCC60-5F70-F357-8293-0542D27B8165}"/>
                    </a:ext>
                  </a:extLst>
                </p:cNvPr>
                <p:cNvSpPr txBox="1"/>
                <p:nvPr/>
              </p:nvSpPr>
              <p:spPr>
                <a:xfrm>
                  <a:off x="4771052" y="5412463"/>
                  <a:ext cx="62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2DCC60-5F70-F357-8293-0542D27B8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052" y="5412463"/>
                  <a:ext cx="62068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34D428-25CD-3878-2B61-C95F5523DAF3}"/>
                    </a:ext>
                  </a:extLst>
                </p:cNvPr>
                <p:cNvSpPr txBox="1"/>
                <p:nvPr/>
              </p:nvSpPr>
              <p:spPr>
                <a:xfrm>
                  <a:off x="3728478" y="5412463"/>
                  <a:ext cx="7938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34D428-25CD-3878-2B61-C95F5523D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78" y="5412463"/>
                  <a:ext cx="793807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D5A5E2-8A17-F32A-8D96-39E8E3775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4052" y="4428461"/>
              <a:ext cx="86020" cy="0"/>
            </a:xfrm>
            <a:prstGeom prst="line">
              <a:avLst/>
            </a:prstGeom>
            <a:ln w="381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0FC61-C15A-A380-4EA1-246D64C47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605" y="6164835"/>
              <a:ext cx="86020" cy="0"/>
            </a:xfrm>
            <a:prstGeom prst="line">
              <a:avLst/>
            </a:prstGeom>
            <a:ln w="381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0B8E35-D2E3-93A4-EFED-CFD8EF04170E}"/>
                    </a:ext>
                  </a:extLst>
                </p:cNvPr>
                <p:cNvSpPr txBox="1"/>
                <p:nvPr/>
              </p:nvSpPr>
              <p:spPr>
                <a:xfrm>
                  <a:off x="4097663" y="4240801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0B8E35-D2E3-93A4-EFED-CFD8EF041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663" y="4240801"/>
                  <a:ext cx="49404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11AFAA-FB1A-61E8-5785-DA61FEC2E708}"/>
                    </a:ext>
                  </a:extLst>
                </p:cNvPr>
                <p:cNvSpPr txBox="1"/>
                <p:nvPr/>
              </p:nvSpPr>
              <p:spPr>
                <a:xfrm>
                  <a:off x="4704331" y="5978413"/>
                  <a:ext cx="6671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11AFAA-FB1A-61E8-5785-DA61FEC2E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331" y="5978413"/>
                  <a:ext cx="66717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9B4F45-D369-54FD-E12D-7445D8D3EF66}"/>
                </a:ext>
              </a:extLst>
            </p:cNvPr>
            <p:cNvCxnSpPr>
              <a:cxnSpLocks/>
            </p:cNvCxnSpPr>
            <p:nvPr/>
          </p:nvCxnSpPr>
          <p:spPr>
            <a:xfrm>
              <a:off x="4971618" y="4428461"/>
              <a:ext cx="9077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EAD46-F34C-A92F-A715-67BF7C85E751}"/>
                </a:ext>
              </a:extLst>
            </p:cNvPr>
            <p:cNvCxnSpPr>
              <a:cxnSpLocks/>
            </p:cNvCxnSpPr>
            <p:nvPr/>
          </p:nvCxnSpPr>
          <p:spPr>
            <a:xfrm>
              <a:off x="3585611" y="6151546"/>
              <a:ext cx="6330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F65A17-F7D2-F6FD-78D6-ACA392CD9D71}"/>
                    </a:ext>
                  </a:extLst>
                </p:cNvPr>
                <p:cNvSpPr txBox="1"/>
                <p:nvPr/>
              </p:nvSpPr>
              <p:spPr>
                <a:xfrm>
                  <a:off x="6068723" y="5368496"/>
                  <a:ext cx="8613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F65A17-F7D2-F6FD-78D6-ACA392CD9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23" y="5368496"/>
                  <a:ext cx="861344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3EA5CE6-D612-04D5-DEEB-407F7E11B256}"/>
              </a:ext>
            </a:extLst>
          </p:cNvPr>
          <p:cNvSpPr/>
          <p:nvPr/>
        </p:nvSpPr>
        <p:spPr>
          <a:xfrm>
            <a:off x="2681120" y="6101648"/>
            <a:ext cx="136056" cy="136056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977124-B95D-7C79-9B65-CDC7935FCEEF}"/>
              </a:ext>
            </a:extLst>
          </p:cNvPr>
          <p:cNvCxnSpPr>
            <a:cxnSpLocks/>
          </p:cNvCxnSpPr>
          <p:nvPr/>
        </p:nvCxnSpPr>
        <p:spPr>
          <a:xfrm flipV="1">
            <a:off x="2737785" y="5293869"/>
            <a:ext cx="0" cy="178499"/>
          </a:xfrm>
          <a:prstGeom prst="line">
            <a:avLst/>
          </a:prstGeom>
          <a:ln w="38100" cap="rnd">
            <a:solidFill>
              <a:srgbClr val="0000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ED3F85-A235-E393-6603-66EAF3074F6F}"/>
                  </a:ext>
                </a:extLst>
              </p:cNvPr>
              <p:cNvSpPr txBox="1"/>
              <p:nvPr/>
            </p:nvSpPr>
            <p:spPr>
              <a:xfrm>
                <a:off x="2277532" y="5447600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−500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ED3F85-A235-E393-6603-66EAF307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532" y="5447600"/>
                <a:ext cx="922047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991AC3-09B7-2B48-1A07-0CA2313F5588}"/>
              </a:ext>
            </a:extLst>
          </p:cNvPr>
          <p:cNvCxnSpPr>
            <a:cxnSpLocks/>
          </p:cNvCxnSpPr>
          <p:nvPr/>
        </p:nvCxnSpPr>
        <p:spPr>
          <a:xfrm flipH="1">
            <a:off x="2277532" y="5377510"/>
            <a:ext cx="881067" cy="0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6E516A-897A-2822-B6A3-49AF01740D47}"/>
              </a:ext>
            </a:extLst>
          </p:cNvPr>
          <p:cNvSpPr txBox="1"/>
          <p:nvPr/>
        </p:nvSpPr>
        <p:spPr>
          <a:xfrm>
            <a:off x="8401429" y="4075438"/>
            <a:ext cx="3097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(Negative saturation) 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6" grpId="0" animBg="1"/>
      <p:bldP spid="28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7">
            <a:extLst>
              <a:ext uri="{FF2B5EF4-FFF2-40B4-BE49-F238E27FC236}">
                <a16:creationId xmlns:a16="http://schemas.microsoft.com/office/drawing/2014/main" id="{E77DF451-D714-6449-8003-B20C2AAF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03" y="2625361"/>
            <a:ext cx="3534744" cy="272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27F02-F3D1-2CAC-D253-08EA754E0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99"/>
          <a:stretch/>
        </p:blipFill>
        <p:spPr>
          <a:xfrm>
            <a:off x="8447071" y="316790"/>
            <a:ext cx="3648360" cy="41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A3720-B0BB-F99E-267D-25B2ABA9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Physical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9AC0A-4EDC-497C-8FCB-2111B9E0C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36" r="9261" b="7105"/>
          <a:stretch/>
        </p:blipFill>
        <p:spPr>
          <a:xfrm>
            <a:off x="4934969" y="3115179"/>
            <a:ext cx="5010309" cy="1971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07BAF-F205-DEC5-EC57-8947E7B3170D}"/>
              </a:ext>
            </a:extLst>
          </p:cNvPr>
          <p:cNvSpPr txBox="1"/>
          <p:nvPr/>
        </p:nvSpPr>
        <p:spPr>
          <a:xfrm>
            <a:off x="838199" y="5519478"/>
            <a:ext cx="459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Circuit symbol for the general-purpose op amp. </a:t>
            </a:r>
          </a:p>
          <a:p>
            <a:pPr algn="ctr"/>
            <a:r>
              <a:rPr lang="en-US" dirty="0"/>
              <a:t>Pin numbering is that for an </a:t>
            </a:r>
            <a:r>
              <a:rPr lang="en-US" b="1" dirty="0"/>
              <a:t>8-pin mini-DIP package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08FF3-300A-C92B-2B33-4A9C5611C169}"/>
              </a:ext>
            </a:extLst>
          </p:cNvPr>
          <p:cNvSpPr txBox="1"/>
          <p:nvPr/>
        </p:nvSpPr>
        <p:spPr>
          <a:xfrm>
            <a:off x="6727176" y="2658667"/>
            <a:ext cx="229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NC – </a:t>
            </a:r>
            <a:r>
              <a:rPr lang="en-US" sz="2000" dirty="0"/>
              <a:t>No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2054E-44F9-0F60-F4BB-2CED2990737B}"/>
                  </a:ext>
                </a:extLst>
              </p:cNvPr>
              <p:cNvSpPr txBox="1"/>
              <p:nvPr/>
            </p:nvSpPr>
            <p:spPr>
              <a:xfrm>
                <a:off x="7044574" y="5031457"/>
                <a:ext cx="1662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/>
                  <a:t>A-741C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2054E-44F9-0F60-F4BB-2CED29907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574" y="5031457"/>
                <a:ext cx="1662635" cy="584775"/>
              </a:xfrm>
              <a:prstGeom prst="rect">
                <a:avLst/>
              </a:prstGeom>
              <a:blipFill>
                <a:blip r:embed="rId8"/>
                <a:stretch>
                  <a:fillRect t="-12500" r="-919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7CCC4B-B971-2DF8-D36C-E989F2360E80}"/>
              </a:ext>
            </a:extLst>
          </p:cNvPr>
          <p:cNvSpPr txBox="1"/>
          <p:nvPr/>
        </p:nvSpPr>
        <p:spPr>
          <a:xfrm>
            <a:off x="985652" y="1613743"/>
            <a:ext cx="755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Difference Amplifier – </a:t>
            </a:r>
            <a:r>
              <a:rPr lang="en-US" dirty="0"/>
              <a:t>Amplifies the voltage difference between two terminals.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D717B-6087-6940-9B27-AE7B4B599F47}"/>
              </a:ext>
            </a:extLst>
          </p:cNvPr>
          <p:cNvSpPr txBox="1"/>
          <p:nvPr/>
        </p:nvSpPr>
        <p:spPr>
          <a:xfrm>
            <a:off x="1003612" y="32692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D9B38-CEE1-3C73-DD5A-ABAC07D08997}"/>
              </a:ext>
            </a:extLst>
          </p:cNvPr>
          <p:cNvSpPr txBox="1"/>
          <p:nvPr/>
        </p:nvSpPr>
        <p:spPr>
          <a:xfrm>
            <a:off x="1003612" y="39098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204F3-7406-9FD8-AD4F-420892053207}"/>
              </a:ext>
            </a:extLst>
          </p:cNvPr>
          <p:cNvSpPr txBox="1"/>
          <p:nvPr/>
        </p:nvSpPr>
        <p:spPr>
          <a:xfrm>
            <a:off x="2803955" y="233626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3E577-6900-DE23-C457-6037F01E82B2}"/>
              </a:ext>
            </a:extLst>
          </p:cNvPr>
          <p:cNvSpPr txBox="1"/>
          <p:nvPr/>
        </p:nvSpPr>
        <p:spPr>
          <a:xfrm>
            <a:off x="2803955" y="49949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C8505-3341-C77C-3B4E-B90091EAC8A4}"/>
              </a:ext>
            </a:extLst>
          </p:cNvPr>
          <p:cNvSpPr txBox="1"/>
          <p:nvPr/>
        </p:nvSpPr>
        <p:spPr>
          <a:xfrm>
            <a:off x="4487636" y="3665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40D2-2C46-F004-50F9-CDDA1754CF38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693399" y="5420419"/>
            <a:ext cx="425636" cy="3708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C06F72-378C-C86F-91D2-5556CE3ED230}"/>
              </a:ext>
            </a:extLst>
          </p:cNvPr>
          <p:cNvSpPr txBox="1"/>
          <p:nvPr/>
        </p:nvSpPr>
        <p:spPr>
          <a:xfrm>
            <a:off x="5825757" y="5791298"/>
            <a:ext cx="17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Manufacturer </a:t>
            </a:r>
            <a:r>
              <a:rPr lang="en-US" b="1" dirty="0"/>
              <a:t>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F88753-A050-2CDB-FFF4-37647252D6F5}"/>
              </a:ext>
            </a:extLst>
          </p:cNvPr>
          <p:cNvCxnSpPr>
            <a:cxnSpLocks/>
          </p:cNvCxnSpPr>
          <p:nvPr/>
        </p:nvCxnSpPr>
        <p:spPr>
          <a:xfrm flipH="1">
            <a:off x="8075561" y="5658547"/>
            <a:ext cx="4165" cy="645394"/>
          </a:xfrm>
          <a:prstGeom prst="straightConnector1">
            <a:avLst/>
          </a:prstGeom>
          <a:ln w="762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6B33B2-A2B8-F6B9-F0FB-B0D168F196D1}"/>
              </a:ext>
            </a:extLst>
          </p:cNvPr>
          <p:cNvSpPr txBox="1"/>
          <p:nvPr/>
        </p:nvSpPr>
        <p:spPr>
          <a:xfrm>
            <a:off x="6569863" y="6271461"/>
            <a:ext cx="32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Identification Number (PIN)</a:t>
            </a:r>
            <a:endParaRPr lang="en-US" b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4566D72-4EB4-885C-4E17-EC1309930329}"/>
              </a:ext>
            </a:extLst>
          </p:cNvPr>
          <p:cNvSpPr/>
          <p:nvPr/>
        </p:nvSpPr>
        <p:spPr>
          <a:xfrm rot="5400000">
            <a:off x="7963541" y="5304201"/>
            <a:ext cx="224040" cy="603315"/>
          </a:xfrm>
          <a:prstGeom prst="rightBrace">
            <a:avLst>
              <a:gd name="adj1" fmla="val 39510"/>
              <a:gd name="adj2" fmla="val 50000"/>
            </a:avLst>
          </a:prstGeom>
          <a:ln w="508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DD6E57-A81A-1D75-DF12-C62F912F7A2B}"/>
              </a:ext>
            </a:extLst>
          </p:cNvPr>
          <p:cNvCxnSpPr>
            <a:cxnSpLocks/>
          </p:cNvCxnSpPr>
          <p:nvPr/>
        </p:nvCxnSpPr>
        <p:spPr>
          <a:xfrm>
            <a:off x="8665176" y="5352960"/>
            <a:ext cx="5236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1094C7-EA8E-061F-590B-A931A1B86FBD}"/>
                  </a:ext>
                </a:extLst>
              </p:cNvPr>
              <p:cNvSpPr txBox="1"/>
              <p:nvPr/>
            </p:nvSpPr>
            <p:spPr>
              <a:xfrm>
                <a:off x="9211981" y="5154567"/>
                <a:ext cx="28069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</a:t>
                </a:r>
                <a:r>
                  <a:rPr lang="en-US" dirty="0"/>
                  <a:t>: Commercial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</a:t>
                </a:r>
                <a:r>
                  <a:rPr lang="en-US" dirty="0"/>
                  <a:t>: Industrial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−25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M</a:t>
                </a:r>
                <a:r>
                  <a:rPr lang="en-US" dirty="0"/>
                  <a:t>: Military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−55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1094C7-EA8E-061F-590B-A931A1B8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981" y="5154567"/>
                <a:ext cx="2806987" cy="923330"/>
              </a:xfrm>
              <a:prstGeom prst="rect">
                <a:avLst/>
              </a:prstGeom>
              <a:blipFill>
                <a:blip r:embed="rId9"/>
                <a:stretch>
                  <a:fillRect l="-1735" t="-3974" r="-130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C9BD702-4FDC-861A-D273-C423F3A7E990}"/>
                  </a:ext>
                </a:extLst>
              </p14:cNvPr>
              <p14:cNvContentPartPr/>
              <p14:nvPr/>
            </p14:nvContentPartPr>
            <p14:xfrm>
              <a:off x="9328013" y="1577912"/>
              <a:ext cx="687600" cy="674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C9BD702-4FDC-861A-D273-C423F3A7E9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10022" y="1559912"/>
                <a:ext cx="723221" cy="71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C14B8C1-4046-C78D-309F-D1445DFC9465}"/>
              </a:ext>
            </a:extLst>
          </p:cNvPr>
          <p:cNvGrpSpPr/>
          <p:nvPr/>
        </p:nvGrpSpPr>
        <p:grpSpPr>
          <a:xfrm>
            <a:off x="8080543" y="2196679"/>
            <a:ext cx="2109832" cy="1124870"/>
            <a:chOff x="8370278" y="2075367"/>
            <a:chExt cx="1110240" cy="13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214C2B-4746-BB27-4483-C708344C3DE1}"/>
                    </a:ext>
                  </a:extLst>
                </p14:cNvPr>
                <p14:cNvContentPartPr/>
                <p14:nvPr/>
              </p14:nvContentPartPr>
              <p14:xfrm>
                <a:off x="8370278" y="2075367"/>
                <a:ext cx="1110240" cy="126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214C2B-4746-BB27-4483-C708344C3D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60803" y="2057727"/>
                  <a:ext cx="11290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47CFCA-8F69-3B1D-3E9E-0117B1576D40}"/>
                    </a:ext>
                  </a:extLst>
                </p14:cNvPr>
                <p14:cNvContentPartPr/>
                <p14:nvPr/>
              </p14:nvContentPartPr>
              <p14:xfrm>
                <a:off x="8395118" y="3097407"/>
                <a:ext cx="241560" cy="31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47CFCA-8F69-3B1D-3E9E-0117B1576D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5827" y="3079407"/>
                  <a:ext cx="260331" cy="3531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4555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0"/>
      <p:bldP spid="16" grpId="0"/>
      <p:bldP spid="17" grpId="0"/>
      <p:bldP spid="20" grpId="0"/>
      <p:bldP spid="25" grpId="0"/>
      <p:bldP spid="27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FB53-5A20-9494-3BD6-9F596FAF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Amplifiers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1D90F9-5ACB-FB17-B64E-ED7CB036E212}"/>
              </a:ext>
            </a:extLst>
          </p:cNvPr>
          <p:cNvSpPr txBox="1">
            <a:spLocks/>
          </p:cNvSpPr>
          <p:nvPr/>
        </p:nvSpPr>
        <p:spPr>
          <a:xfrm>
            <a:off x="838200" y="129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Textbook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35241EC-B241-3AFF-C29D-650076D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60" y="2444804"/>
            <a:ext cx="2701592" cy="333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807ED-7924-3F7A-62EA-AEFDB96EF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68" y="2444804"/>
            <a:ext cx="2949589" cy="3334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0390FA-BF2E-8FDD-4504-210D0672F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272" y="2298537"/>
            <a:ext cx="2513852" cy="34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3720-B0BB-F99E-267D-25B2ABA9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6DFDF3-F8B7-72CF-A54D-7D1D985C574C}"/>
                  </a:ext>
                </a:extLst>
              </p:cNvPr>
              <p:cNvSpPr txBox="1"/>
              <p:nvPr/>
            </p:nvSpPr>
            <p:spPr>
              <a:xfrm>
                <a:off x="973874" y="1970049"/>
                <a:ext cx="7597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Op-Amp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Amplifies</a:t>
                </a:r>
                <a:r>
                  <a:rPr lang="en-US" sz="2400" dirty="0"/>
                  <a:t> the difference between the voltages at it’s two input terminals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6DFDF3-F8B7-72CF-A54D-7D1D985C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74" y="1970049"/>
                <a:ext cx="7597698" cy="830997"/>
              </a:xfrm>
              <a:prstGeom prst="rect">
                <a:avLst/>
              </a:prstGeom>
              <a:blipFill>
                <a:blip r:embed="rId5"/>
                <a:stretch>
                  <a:fillRect l="-128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0DE538-636C-C53F-A7B0-AEBACDA1B5B9}"/>
                  </a:ext>
                </a:extLst>
              </p:cNvPr>
              <p:cNvSpPr txBox="1"/>
              <p:nvPr/>
            </p:nvSpPr>
            <p:spPr>
              <a:xfrm>
                <a:off x="997534" y="3429000"/>
                <a:ext cx="73916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However, the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Amplification</a:t>
                </a:r>
                <a:r>
                  <a:rPr lang="en-US" sz="2400" dirty="0"/>
                  <a:t> is limited within voltage levels defined by the positive and negative saturation voltages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0DE538-636C-C53F-A7B0-AEBACDA1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34" y="3429000"/>
                <a:ext cx="7391685" cy="1200329"/>
              </a:xfrm>
              <a:prstGeom prst="rect">
                <a:avLst/>
              </a:prstGeom>
              <a:blipFill>
                <a:blip r:embed="rId6"/>
                <a:stretch>
                  <a:fillRect l="-1320" t="-4082" r="-123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3ADAA2-FAFA-3856-1AA6-B1A50033CF30}"/>
              </a:ext>
            </a:extLst>
          </p:cNvPr>
          <p:cNvSpPr txBox="1"/>
          <p:nvPr/>
        </p:nvSpPr>
        <p:spPr>
          <a:xfrm>
            <a:off x="973874" y="5177158"/>
            <a:ext cx="653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“ideal” op-amp behaves like a </a:t>
            </a:r>
            <a:r>
              <a:rPr lang="en-US" sz="2400" b="1" dirty="0"/>
              <a:t>voltage dependent voltage source </a:t>
            </a:r>
            <a:r>
              <a:rPr lang="en-US" sz="2400" dirty="0"/>
              <a:t>within the linear region.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C76105-8814-7693-A6A5-2EAF4A0552BE}"/>
              </a:ext>
            </a:extLst>
          </p:cNvPr>
          <p:cNvCxnSpPr>
            <a:cxnSpLocks/>
          </p:cNvCxnSpPr>
          <p:nvPr/>
        </p:nvCxnSpPr>
        <p:spPr>
          <a:xfrm>
            <a:off x="8296507" y="5465396"/>
            <a:ext cx="3140842" cy="0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E95A14-2652-F219-778E-FAF89AB1ACA0}"/>
              </a:ext>
            </a:extLst>
          </p:cNvPr>
          <p:cNvCxnSpPr>
            <a:cxnSpLocks/>
          </p:cNvCxnSpPr>
          <p:nvPr/>
        </p:nvCxnSpPr>
        <p:spPr>
          <a:xfrm flipV="1">
            <a:off x="9521726" y="3948162"/>
            <a:ext cx="0" cy="2606040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F81813-8977-43E3-694A-D2257820C6EB}"/>
                  </a:ext>
                </a:extLst>
              </p:cNvPr>
              <p:cNvSpPr txBox="1"/>
              <p:nvPr/>
            </p:nvSpPr>
            <p:spPr>
              <a:xfrm>
                <a:off x="9509080" y="3711630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F81813-8977-43E3-694A-D2257820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080" y="3711630"/>
                <a:ext cx="449622" cy="461665"/>
              </a:xfrm>
              <a:prstGeom prst="rect">
                <a:avLst/>
              </a:prstGeom>
              <a:blipFill>
                <a:blip r:embed="rId7"/>
                <a:stretch>
                  <a:fillRect l="-4054" r="-175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C9C6D7-3AF7-5358-CF9F-9323F3042356}"/>
                  </a:ext>
                </a:extLst>
              </p:cNvPr>
              <p:cNvSpPr txBox="1"/>
              <p:nvPr/>
            </p:nvSpPr>
            <p:spPr>
              <a:xfrm>
                <a:off x="10815687" y="5177158"/>
                <a:ext cx="1822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C9C6D7-3AF7-5358-CF9F-9323F3042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687" y="5177158"/>
                <a:ext cx="1822631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FA5440-8381-9C4B-CBD1-1107744454DD}"/>
              </a:ext>
            </a:extLst>
          </p:cNvPr>
          <p:cNvCxnSpPr>
            <a:cxnSpLocks/>
          </p:cNvCxnSpPr>
          <p:nvPr/>
        </p:nvCxnSpPr>
        <p:spPr>
          <a:xfrm>
            <a:off x="10168707" y="4603995"/>
            <a:ext cx="1192775" cy="0"/>
          </a:xfrm>
          <a:prstGeom prst="line">
            <a:avLst/>
          </a:prstGeom>
          <a:ln w="3175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D65843-D74E-FEDE-4FBB-E65842178A15}"/>
              </a:ext>
            </a:extLst>
          </p:cNvPr>
          <p:cNvCxnSpPr>
            <a:cxnSpLocks/>
          </p:cNvCxnSpPr>
          <p:nvPr/>
        </p:nvCxnSpPr>
        <p:spPr>
          <a:xfrm>
            <a:off x="8401865" y="6225019"/>
            <a:ext cx="498759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CC80D7-0B0E-40E6-0A65-69CAED179229}"/>
              </a:ext>
            </a:extLst>
          </p:cNvPr>
          <p:cNvCxnSpPr>
            <a:cxnSpLocks/>
          </p:cNvCxnSpPr>
          <p:nvPr/>
        </p:nvCxnSpPr>
        <p:spPr>
          <a:xfrm flipH="1">
            <a:off x="8900624" y="4603995"/>
            <a:ext cx="1268083" cy="1621024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91CF1E-11B4-093A-21BB-41EC148E3BCE}"/>
                  </a:ext>
                </a:extLst>
              </p:cNvPr>
              <p:cNvSpPr txBox="1"/>
              <p:nvPr/>
            </p:nvSpPr>
            <p:spPr>
              <a:xfrm>
                <a:off x="8608904" y="4373161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91CF1E-11B4-093A-21BB-41EC148E3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04" y="4373161"/>
                <a:ext cx="900176" cy="461665"/>
              </a:xfrm>
              <a:prstGeom prst="rect">
                <a:avLst/>
              </a:prstGeom>
              <a:blipFill>
                <a:blip r:embed="rId9"/>
                <a:stretch>
                  <a:fillRect l="-6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05F7D-B5A6-43F1-929B-0A5D2E9E8BAA}"/>
                  </a:ext>
                </a:extLst>
              </p:cNvPr>
              <p:cNvSpPr txBox="1"/>
              <p:nvPr/>
            </p:nvSpPr>
            <p:spPr>
              <a:xfrm>
                <a:off x="9508614" y="5953925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05F7D-B5A6-43F1-929B-0A5D2E9E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14" y="5953925"/>
                <a:ext cx="900176" cy="461665"/>
              </a:xfrm>
              <a:prstGeom prst="rect">
                <a:avLst/>
              </a:prstGeom>
              <a:blipFill>
                <a:blip r:embed="rId10"/>
                <a:stretch>
                  <a:fillRect r="-68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F970A5-740F-8EC5-9289-372F260CA762}"/>
              </a:ext>
            </a:extLst>
          </p:cNvPr>
          <p:cNvCxnSpPr>
            <a:cxnSpLocks/>
          </p:cNvCxnSpPr>
          <p:nvPr/>
        </p:nvCxnSpPr>
        <p:spPr>
          <a:xfrm>
            <a:off x="10168707" y="5410715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C22F2D-B369-FF88-572C-5A75D220937D}"/>
              </a:ext>
            </a:extLst>
          </p:cNvPr>
          <p:cNvCxnSpPr>
            <a:cxnSpLocks/>
          </p:cNvCxnSpPr>
          <p:nvPr/>
        </p:nvCxnSpPr>
        <p:spPr>
          <a:xfrm>
            <a:off x="8937601" y="5410715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D36FF0-48AD-2996-E525-660B48866087}"/>
                  </a:ext>
                </a:extLst>
              </p:cNvPr>
              <p:cNvSpPr txBox="1"/>
              <p:nvPr/>
            </p:nvSpPr>
            <p:spPr>
              <a:xfrm>
                <a:off x="9314540" y="5482663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D36FF0-48AD-2996-E525-660B48866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540" y="5482663"/>
                <a:ext cx="1822631" cy="436851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824A3C-B142-1DE5-E829-19CF71448F19}"/>
                  </a:ext>
                </a:extLst>
              </p:cNvPr>
              <p:cNvSpPr txBox="1"/>
              <p:nvPr/>
            </p:nvSpPr>
            <p:spPr>
              <a:xfrm>
                <a:off x="8022586" y="5482663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824A3C-B142-1DE5-E829-19CF7144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86" y="5482663"/>
                <a:ext cx="1822631" cy="436851"/>
              </a:xfrm>
              <a:prstGeom prst="rect">
                <a:avLst/>
              </a:prstGeom>
              <a:blipFill>
                <a:blip r:embed="rId12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768A7F9-59AB-ABCA-33CB-710D7BDD3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8401865" y="1106649"/>
            <a:ext cx="3387851" cy="2614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AC1FA6-7063-743A-CB19-AAC7CF1369FB}"/>
                  </a:ext>
                </a:extLst>
              </p:cNvPr>
              <p:cNvSpPr txBox="1"/>
              <p:nvPr/>
            </p:nvSpPr>
            <p:spPr>
              <a:xfrm>
                <a:off x="8157513" y="1860944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AC1FA6-7063-743A-CB19-AAC7CF13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13" y="1860944"/>
                <a:ext cx="420624" cy="923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581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CE70-E4F2-948E-626D-A48CAA76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9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DE7D6-2BA7-901C-C693-09682A44AE65}"/>
              </a:ext>
            </a:extLst>
          </p:cNvPr>
          <p:cNvSpPr txBox="1"/>
          <p:nvPr/>
        </p:nvSpPr>
        <p:spPr>
          <a:xfrm>
            <a:off x="5235796" y="3795533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 ends here</a:t>
            </a:r>
          </a:p>
        </p:txBody>
      </p:sp>
    </p:spTree>
    <p:extLst>
      <p:ext uri="{BB962C8B-B14F-4D97-AF65-F5344CB8AC3E}">
        <p14:creationId xmlns:p14="http://schemas.microsoft.com/office/powerpoint/2010/main" val="74617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A3D6-0C0C-661B-2C83-924F16DF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8F4-96C8-2714-5E47-FB30BBF0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Op-Amp: Open Loop Configuration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Op-Amp: Circuit Modelling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Example Problem – Op-amp model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Op-amp configuration – open and closed loop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 Loop op-amp: Voltage Transfer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 Loop op-amp: Comparators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3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2FE7C2-C081-7CA2-D1E5-D0495933F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1"/>
          <a:stretch/>
        </p:blipFill>
        <p:spPr bwMode="auto">
          <a:xfrm>
            <a:off x="5593986" y="2190167"/>
            <a:ext cx="6324600" cy="17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5E6C68-D37B-2AF5-99CF-FA32917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 (Recap)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E4F514-F6A9-45EB-1250-3AE595B3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521" y="1698273"/>
            <a:ext cx="5601789" cy="2277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Operational: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M</a:t>
            </a:r>
            <a:r>
              <a:rPr lang="en-US" sz="2800" dirty="0"/>
              <a:t>athematical Operations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Amplifier: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Amplifies input signal/voltage.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5AF407DC-8B0D-89F9-AD24-345888BB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7"/>
          <a:stretch/>
        </p:blipFill>
        <p:spPr>
          <a:xfrm>
            <a:off x="7229902" y="1597362"/>
            <a:ext cx="2803645" cy="23002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6E52F5-C12E-3D3C-E393-F3F5F57C3E65}"/>
              </a:ext>
            </a:extLst>
          </p:cNvPr>
          <p:cNvSpPr txBox="1"/>
          <p:nvPr/>
        </p:nvSpPr>
        <p:spPr>
          <a:xfrm>
            <a:off x="6216995" y="19173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Signal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40D63-B671-F3B4-CCDE-3DF78E271640}"/>
              </a:ext>
            </a:extLst>
          </p:cNvPr>
          <p:cNvSpPr txBox="1"/>
          <p:nvPr/>
        </p:nvSpPr>
        <p:spPr>
          <a:xfrm>
            <a:off x="9924580" y="1823399"/>
            <a:ext cx="1909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CB53C-D1F5-04E0-A69E-6C6EB966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525" y="4846936"/>
            <a:ext cx="3305449" cy="178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/>
              <p:nvPr/>
            </p:nvSpPr>
            <p:spPr>
              <a:xfrm>
                <a:off x="7507671" y="5512676"/>
                <a:ext cx="8438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671" y="5512676"/>
                <a:ext cx="843825" cy="400110"/>
              </a:xfrm>
              <a:prstGeom prst="rect">
                <a:avLst/>
              </a:prstGeom>
              <a:blipFill>
                <a:blip r:embed="rId7"/>
                <a:stretch>
                  <a:fillRect l="-797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/>
              <p:nvPr/>
            </p:nvSpPr>
            <p:spPr>
              <a:xfrm>
                <a:off x="3801660" y="5503878"/>
                <a:ext cx="10124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𝐈𝐧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60" y="5503878"/>
                <a:ext cx="101241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EA169-7F04-85D8-EC38-F620F0644B4C}"/>
              </a:ext>
            </a:extLst>
          </p:cNvPr>
          <p:cNvGrpSpPr/>
          <p:nvPr/>
        </p:nvGrpSpPr>
        <p:grpSpPr>
          <a:xfrm>
            <a:off x="2084605" y="4800746"/>
            <a:ext cx="7948942" cy="1835437"/>
            <a:chOff x="2084605" y="4800746"/>
            <a:chExt cx="7948942" cy="183543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C9D3C47-CC1A-0BB3-16E2-A41B42C52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40449" r="73007" b="36816"/>
            <a:stretch/>
          </p:blipFill>
          <p:spPr bwMode="auto">
            <a:xfrm>
              <a:off x="2839466" y="5504192"/>
              <a:ext cx="568798" cy="47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82AA-BA08-1457-CEB2-8F54AEB289B9}"/>
                </a:ext>
              </a:extLst>
            </p:cNvPr>
            <p:cNvSpPr txBox="1"/>
            <p:nvPr/>
          </p:nvSpPr>
          <p:spPr>
            <a:xfrm>
              <a:off x="2399833" y="5167885"/>
              <a:ext cx="1423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Small Signal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6C93D70-9BCC-7A39-6EFD-96A934304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6" t="35787" r="8446" b="32680"/>
            <a:stretch/>
          </p:blipFill>
          <p:spPr bwMode="auto">
            <a:xfrm>
              <a:off x="8507201" y="5412326"/>
              <a:ext cx="1061764" cy="658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D3FFB-9904-EE61-D8DD-E2458C896B41}"/>
                </a:ext>
              </a:extLst>
            </p:cNvPr>
            <p:cNvSpPr txBox="1"/>
            <p:nvPr/>
          </p:nvSpPr>
          <p:spPr>
            <a:xfrm>
              <a:off x="8208899" y="5092662"/>
              <a:ext cx="1665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Large Signal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8E6DCE1-10EA-59B2-1614-3B7463CCE194}"/>
                </a:ext>
              </a:extLst>
            </p:cNvPr>
            <p:cNvSpPr/>
            <p:nvPr/>
          </p:nvSpPr>
          <p:spPr>
            <a:xfrm>
              <a:off x="2084605" y="4800746"/>
              <a:ext cx="7948942" cy="1835437"/>
            </a:xfrm>
            <a:custGeom>
              <a:avLst/>
              <a:gdLst>
                <a:gd name="connsiteX0" fmla="*/ 0 w 7948942"/>
                <a:gd name="connsiteY0" fmla="*/ 305912 h 1835437"/>
                <a:gd name="connsiteX1" fmla="*/ 305912 w 7948942"/>
                <a:gd name="connsiteY1" fmla="*/ 0 h 1835437"/>
                <a:gd name="connsiteX2" fmla="*/ 650192 w 7948942"/>
                <a:gd name="connsiteY2" fmla="*/ 0 h 1835437"/>
                <a:gd name="connsiteX3" fmla="*/ 1287957 w 7948942"/>
                <a:gd name="connsiteY3" fmla="*/ 0 h 1835437"/>
                <a:gd name="connsiteX4" fmla="*/ 1999093 w 7948942"/>
                <a:gd name="connsiteY4" fmla="*/ 0 h 1835437"/>
                <a:gd name="connsiteX5" fmla="*/ 2490116 w 7948942"/>
                <a:gd name="connsiteY5" fmla="*/ 0 h 1835437"/>
                <a:gd name="connsiteX6" fmla="*/ 3054509 w 7948942"/>
                <a:gd name="connsiteY6" fmla="*/ 0 h 1835437"/>
                <a:gd name="connsiteX7" fmla="*/ 3765645 w 7948942"/>
                <a:gd name="connsiteY7" fmla="*/ 0 h 1835437"/>
                <a:gd name="connsiteX8" fmla="*/ 4183297 w 7948942"/>
                <a:gd name="connsiteY8" fmla="*/ 0 h 1835437"/>
                <a:gd name="connsiteX9" fmla="*/ 4747690 w 7948942"/>
                <a:gd name="connsiteY9" fmla="*/ 0 h 1835437"/>
                <a:gd name="connsiteX10" fmla="*/ 5091971 w 7948942"/>
                <a:gd name="connsiteY10" fmla="*/ 0 h 1835437"/>
                <a:gd name="connsiteX11" fmla="*/ 5729735 w 7948942"/>
                <a:gd name="connsiteY11" fmla="*/ 0 h 1835437"/>
                <a:gd name="connsiteX12" fmla="*/ 6294129 w 7948942"/>
                <a:gd name="connsiteY12" fmla="*/ 0 h 1835437"/>
                <a:gd name="connsiteX13" fmla="*/ 6858523 w 7948942"/>
                <a:gd name="connsiteY13" fmla="*/ 0 h 1835437"/>
                <a:gd name="connsiteX14" fmla="*/ 7643030 w 7948942"/>
                <a:gd name="connsiteY14" fmla="*/ 0 h 1835437"/>
                <a:gd name="connsiteX15" fmla="*/ 7948942 w 7948942"/>
                <a:gd name="connsiteY15" fmla="*/ 305912 h 1835437"/>
                <a:gd name="connsiteX16" fmla="*/ 7948942 w 7948942"/>
                <a:gd name="connsiteY16" fmla="*/ 726019 h 1835437"/>
                <a:gd name="connsiteX17" fmla="*/ 7948942 w 7948942"/>
                <a:gd name="connsiteY17" fmla="*/ 1109418 h 1835437"/>
                <a:gd name="connsiteX18" fmla="*/ 7948942 w 7948942"/>
                <a:gd name="connsiteY18" fmla="*/ 1529525 h 1835437"/>
                <a:gd name="connsiteX19" fmla="*/ 7643030 w 7948942"/>
                <a:gd name="connsiteY19" fmla="*/ 1835437 h 1835437"/>
                <a:gd name="connsiteX20" fmla="*/ 7078636 w 7948942"/>
                <a:gd name="connsiteY20" fmla="*/ 1835437 h 1835437"/>
                <a:gd name="connsiteX21" fmla="*/ 6660985 w 7948942"/>
                <a:gd name="connsiteY21" fmla="*/ 1835437 h 1835437"/>
                <a:gd name="connsiteX22" fmla="*/ 5949849 w 7948942"/>
                <a:gd name="connsiteY22" fmla="*/ 1835437 h 1835437"/>
                <a:gd name="connsiteX23" fmla="*/ 5312084 w 7948942"/>
                <a:gd name="connsiteY23" fmla="*/ 1835437 h 1835437"/>
                <a:gd name="connsiteX24" fmla="*/ 4967804 w 7948942"/>
                <a:gd name="connsiteY24" fmla="*/ 1835437 h 1835437"/>
                <a:gd name="connsiteX25" fmla="*/ 4623524 w 7948942"/>
                <a:gd name="connsiteY25" fmla="*/ 1835437 h 1835437"/>
                <a:gd name="connsiteX26" fmla="*/ 4279244 w 7948942"/>
                <a:gd name="connsiteY26" fmla="*/ 1835437 h 1835437"/>
                <a:gd name="connsiteX27" fmla="*/ 3714850 w 7948942"/>
                <a:gd name="connsiteY27" fmla="*/ 1835437 h 1835437"/>
                <a:gd name="connsiteX28" fmla="*/ 3297199 w 7948942"/>
                <a:gd name="connsiteY28" fmla="*/ 1835437 h 1835437"/>
                <a:gd name="connsiteX29" fmla="*/ 2879547 w 7948942"/>
                <a:gd name="connsiteY29" fmla="*/ 1835437 h 1835437"/>
                <a:gd name="connsiteX30" fmla="*/ 2461896 w 7948942"/>
                <a:gd name="connsiteY30" fmla="*/ 1835437 h 1835437"/>
                <a:gd name="connsiteX31" fmla="*/ 2117616 w 7948942"/>
                <a:gd name="connsiteY31" fmla="*/ 1835437 h 1835437"/>
                <a:gd name="connsiteX32" fmla="*/ 1626593 w 7948942"/>
                <a:gd name="connsiteY32" fmla="*/ 1835437 h 1835437"/>
                <a:gd name="connsiteX33" fmla="*/ 988828 w 7948942"/>
                <a:gd name="connsiteY33" fmla="*/ 1835437 h 1835437"/>
                <a:gd name="connsiteX34" fmla="*/ 305912 w 7948942"/>
                <a:gd name="connsiteY34" fmla="*/ 1835437 h 1835437"/>
                <a:gd name="connsiteX35" fmla="*/ 0 w 7948942"/>
                <a:gd name="connsiteY35" fmla="*/ 1529525 h 1835437"/>
                <a:gd name="connsiteX36" fmla="*/ 0 w 7948942"/>
                <a:gd name="connsiteY36" fmla="*/ 1146126 h 1835437"/>
                <a:gd name="connsiteX37" fmla="*/ 0 w 7948942"/>
                <a:gd name="connsiteY37" fmla="*/ 750491 h 1835437"/>
                <a:gd name="connsiteX38" fmla="*/ 0 w 7948942"/>
                <a:gd name="connsiteY38" fmla="*/ 305912 h 18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948942" h="1835437" extrusionOk="0">
                  <a:moveTo>
                    <a:pt x="0" y="305912"/>
                  </a:moveTo>
                  <a:cubicBezTo>
                    <a:pt x="-9629" y="152548"/>
                    <a:pt x="141737" y="-10130"/>
                    <a:pt x="305912" y="0"/>
                  </a:cubicBezTo>
                  <a:cubicBezTo>
                    <a:pt x="420655" y="-6909"/>
                    <a:pt x="488228" y="21617"/>
                    <a:pt x="650192" y="0"/>
                  </a:cubicBezTo>
                  <a:cubicBezTo>
                    <a:pt x="812156" y="-21617"/>
                    <a:pt x="1020346" y="50160"/>
                    <a:pt x="1287957" y="0"/>
                  </a:cubicBezTo>
                  <a:cubicBezTo>
                    <a:pt x="1555568" y="-50160"/>
                    <a:pt x="1691148" y="388"/>
                    <a:pt x="1999093" y="0"/>
                  </a:cubicBezTo>
                  <a:cubicBezTo>
                    <a:pt x="2307038" y="-388"/>
                    <a:pt x="2314180" y="8513"/>
                    <a:pt x="2490116" y="0"/>
                  </a:cubicBezTo>
                  <a:cubicBezTo>
                    <a:pt x="2666052" y="-8513"/>
                    <a:pt x="2792446" y="24599"/>
                    <a:pt x="3054509" y="0"/>
                  </a:cubicBezTo>
                  <a:cubicBezTo>
                    <a:pt x="3316572" y="-24599"/>
                    <a:pt x="3465719" y="37231"/>
                    <a:pt x="3765645" y="0"/>
                  </a:cubicBezTo>
                  <a:cubicBezTo>
                    <a:pt x="4065571" y="-37231"/>
                    <a:pt x="3990169" y="3025"/>
                    <a:pt x="4183297" y="0"/>
                  </a:cubicBezTo>
                  <a:cubicBezTo>
                    <a:pt x="4376425" y="-3025"/>
                    <a:pt x="4565502" y="13137"/>
                    <a:pt x="4747690" y="0"/>
                  </a:cubicBezTo>
                  <a:cubicBezTo>
                    <a:pt x="4929878" y="-13137"/>
                    <a:pt x="5013331" y="25016"/>
                    <a:pt x="5091971" y="0"/>
                  </a:cubicBezTo>
                  <a:cubicBezTo>
                    <a:pt x="5170611" y="-25016"/>
                    <a:pt x="5470297" y="76281"/>
                    <a:pt x="5729735" y="0"/>
                  </a:cubicBezTo>
                  <a:cubicBezTo>
                    <a:pt x="5989173" y="-76281"/>
                    <a:pt x="6062498" y="17121"/>
                    <a:pt x="6294129" y="0"/>
                  </a:cubicBezTo>
                  <a:cubicBezTo>
                    <a:pt x="6525760" y="-17121"/>
                    <a:pt x="6680884" y="26132"/>
                    <a:pt x="6858523" y="0"/>
                  </a:cubicBezTo>
                  <a:cubicBezTo>
                    <a:pt x="7036162" y="-26132"/>
                    <a:pt x="7383403" y="64757"/>
                    <a:pt x="7643030" y="0"/>
                  </a:cubicBezTo>
                  <a:cubicBezTo>
                    <a:pt x="7831306" y="-46084"/>
                    <a:pt x="7975722" y="152848"/>
                    <a:pt x="7948942" y="305912"/>
                  </a:cubicBezTo>
                  <a:cubicBezTo>
                    <a:pt x="7962988" y="424183"/>
                    <a:pt x="7901473" y="550563"/>
                    <a:pt x="7948942" y="726019"/>
                  </a:cubicBezTo>
                  <a:cubicBezTo>
                    <a:pt x="7996411" y="901475"/>
                    <a:pt x="7935858" y="1001064"/>
                    <a:pt x="7948942" y="1109418"/>
                  </a:cubicBezTo>
                  <a:cubicBezTo>
                    <a:pt x="7962026" y="1217772"/>
                    <a:pt x="7945180" y="1357281"/>
                    <a:pt x="7948942" y="1529525"/>
                  </a:cubicBezTo>
                  <a:cubicBezTo>
                    <a:pt x="7932233" y="1744477"/>
                    <a:pt x="7823683" y="1847714"/>
                    <a:pt x="7643030" y="1835437"/>
                  </a:cubicBezTo>
                  <a:cubicBezTo>
                    <a:pt x="7375167" y="1882137"/>
                    <a:pt x="7360234" y="1778165"/>
                    <a:pt x="7078636" y="1835437"/>
                  </a:cubicBezTo>
                  <a:cubicBezTo>
                    <a:pt x="6797038" y="1892709"/>
                    <a:pt x="6770154" y="1817577"/>
                    <a:pt x="6660985" y="1835437"/>
                  </a:cubicBezTo>
                  <a:cubicBezTo>
                    <a:pt x="6551816" y="1853297"/>
                    <a:pt x="6248152" y="1790713"/>
                    <a:pt x="5949849" y="1835437"/>
                  </a:cubicBezTo>
                  <a:cubicBezTo>
                    <a:pt x="5651546" y="1880161"/>
                    <a:pt x="5503771" y="1792602"/>
                    <a:pt x="5312084" y="1835437"/>
                  </a:cubicBezTo>
                  <a:cubicBezTo>
                    <a:pt x="5120397" y="1878272"/>
                    <a:pt x="5078566" y="1835268"/>
                    <a:pt x="4967804" y="1835437"/>
                  </a:cubicBezTo>
                  <a:cubicBezTo>
                    <a:pt x="4857042" y="1835606"/>
                    <a:pt x="4761210" y="1816289"/>
                    <a:pt x="4623524" y="1835437"/>
                  </a:cubicBezTo>
                  <a:cubicBezTo>
                    <a:pt x="4485838" y="1854585"/>
                    <a:pt x="4383395" y="1802383"/>
                    <a:pt x="4279244" y="1835437"/>
                  </a:cubicBezTo>
                  <a:cubicBezTo>
                    <a:pt x="4175093" y="1868491"/>
                    <a:pt x="3857618" y="1834277"/>
                    <a:pt x="3714850" y="1835437"/>
                  </a:cubicBezTo>
                  <a:cubicBezTo>
                    <a:pt x="3572082" y="1836597"/>
                    <a:pt x="3382463" y="1801848"/>
                    <a:pt x="3297199" y="1835437"/>
                  </a:cubicBezTo>
                  <a:cubicBezTo>
                    <a:pt x="3211935" y="1869026"/>
                    <a:pt x="2995467" y="1814934"/>
                    <a:pt x="2879547" y="1835437"/>
                  </a:cubicBezTo>
                  <a:cubicBezTo>
                    <a:pt x="2763627" y="1855940"/>
                    <a:pt x="2627226" y="1823135"/>
                    <a:pt x="2461896" y="1835437"/>
                  </a:cubicBezTo>
                  <a:cubicBezTo>
                    <a:pt x="2296566" y="1847739"/>
                    <a:pt x="2200082" y="1800426"/>
                    <a:pt x="2117616" y="1835437"/>
                  </a:cubicBezTo>
                  <a:cubicBezTo>
                    <a:pt x="2035150" y="1870448"/>
                    <a:pt x="1791029" y="1794715"/>
                    <a:pt x="1626593" y="1835437"/>
                  </a:cubicBezTo>
                  <a:cubicBezTo>
                    <a:pt x="1462157" y="1876159"/>
                    <a:pt x="1293828" y="1822522"/>
                    <a:pt x="988828" y="1835437"/>
                  </a:cubicBezTo>
                  <a:cubicBezTo>
                    <a:pt x="683828" y="1848352"/>
                    <a:pt x="627247" y="1777167"/>
                    <a:pt x="305912" y="1835437"/>
                  </a:cubicBezTo>
                  <a:cubicBezTo>
                    <a:pt x="118316" y="1866152"/>
                    <a:pt x="-36092" y="1683295"/>
                    <a:pt x="0" y="1529525"/>
                  </a:cubicBezTo>
                  <a:cubicBezTo>
                    <a:pt x="-14135" y="1365717"/>
                    <a:pt x="42549" y="1224315"/>
                    <a:pt x="0" y="1146126"/>
                  </a:cubicBezTo>
                  <a:cubicBezTo>
                    <a:pt x="-42549" y="1067937"/>
                    <a:pt x="18470" y="831083"/>
                    <a:pt x="0" y="750491"/>
                  </a:cubicBezTo>
                  <a:cubicBezTo>
                    <a:pt x="-18470" y="669899"/>
                    <a:pt x="45520" y="449839"/>
                    <a:pt x="0" y="305912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198370413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0F16B81-BC77-98BF-1086-2E8DC6B04191}"/>
              </a:ext>
            </a:extLst>
          </p:cNvPr>
          <p:cNvSpPr txBox="1"/>
          <p:nvPr/>
        </p:nvSpPr>
        <p:spPr>
          <a:xfrm>
            <a:off x="838200" y="3997677"/>
            <a:ext cx="11015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op-amp (operational amplifier) </a:t>
            </a:r>
            <a:r>
              <a:rPr lang="en-US" sz="2400" dirty="0"/>
              <a:t>can be represented by a </a:t>
            </a:r>
            <a:r>
              <a:rPr lang="en-US" sz="2400" b="1" dirty="0"/>
              <a:t>voltage- controlled voltage source.</a:t>
            </a:r>
          </a:p>
        </p:txBody>
      </p:sp>
    </p:spTree>
    <p:extLst>
      <p:ext uri="{BB962C8B-B14F-4D97-AF65-F5344CB8AC3E}">
        <p14:creationId xmlns:p14="http://schemas.microsoft.com/office/powerpoint/2010/main" val="122342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DD6EC4-E264-3EA7-DA06-F2E041E6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1365" y="991349"/>
            <a:ext cx="3387851" cy="26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2FCD3-0F43-FBE9-0503-005F692E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VTC (Recap)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/>
              <p:nvPr/>
            </p:nvSpPr>
            <p:spPr>
              <a:xfrm>
                <a:off x="7317013" y="1745644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013" y="1745644"/>
                <a:ext cx="42062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/>
              <p:nvPr/>
            </p:nvSpPr>
            <p:spPr>
              <a:xfrm>
                <a:off x="5432384" y="2083638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84" y="2083638"/>
                <a:ext cx="2128981" cy="429669"/>
              </a:xfrm>
              <a:prstGeom prst="rect">
                <a:avLst/>
              </a:prstGeom>
              <a:blipFill>
                <a:blip r:embed="rId7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BD9E2A-CBC0-5FF1-5B1A-39DA0DECF195}"/>
              </a:ext>
            </a:extLst>
          </p:cNvPr>
          <p:cNvCxnSpPr>
            <a:cxnSpLocks/>
          </p:cNvCxnSpPr>
          <p:nvPr/>
        </p:nvCxnSpPr>
        <p:spPr>
          <a:xfrm>
            <a:off x="6550218" y="5195761"/>
            <a:ext cx="3547872" cy="0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52BF7B-605C-CE2C-F174-914108666788}"/>
              </a:ext>
            </a:extLst>
          </p:cNvPr>
          <p:cNvCxnSpPr>
            <a:cxnSpLocks/>
          </p:cNvCxnSpPr>
          <p:nvPr/>
        </p:nvCxnSpPr>
        <p:spPr>
          <a:xfrm flipV="1">
            <a:off x="8182467" y="3678527"/>
            <a:ext cx="0" cy="2606040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/>
              <p:nvPr/>
            </p:nvSpPr>
            <p:spPr>
              <a:xfrm>
                <a:off x="8169821" y="3441995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21" y="3441995"/>
                <a:ext cx="449622" cy="461665"/>
              </a:xfrm>
              <a:prstGeom prst="rect">
                <a:avLst/>
              </a:prstGeom>
              <a:blipFill>
                <a:blip r:embed="rId8"/>
                <a:stretch>
                  <a:fillRect l="-2703" r="-17568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/>
              <p:nvPr/>
            </p:nvSpPr>
            <p:spPr>
              <a:xfrm>
                <a:off x="9476428" y="4907523"/>
                <a:ext cx="1822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20165-19E1-29F2-7C9E-11CC47B76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428" y="4907523"/>
                <a:ext cx="1822631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5EE94-FC47-D3B8-A92C-101DD644B594}"/>
              </a:ext>
            </a:extLst>
          </p:cNvPr>
          <p:cNvCxnSpPr>
            <a:cxnSpLocks/>
          </p:cNvCxnSpPr>
          <p:nvPr/>
        </p:nvCxnSpPr>
        <p:spPr>
          <a:xfrm>
            <a:off x="8829448" y="4334360"/>
            <a:ext cx="1192775" cy="0"/>
          </a:xfrm>
          <a:prstGeom prst="line">
            <a:avLst/>
          </a:prstGeom>
          <a:ln w="3175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E2DAA-D8E8-EBB0-A0E9-B82F1596F899}"/>
              </a:ext>
            </a:extLst>
          </p:cNvPr>
          <p:cNvCxnSpPr>
            <a:cxnSpLocks/>
          </p:cNvCxnSpPr>
          <p:nvPr/>
        </p:nvCxnSpPr>
        <p:spPr>
          <a:xfrm>
            <a:off x="6268008" y="5955384"/>
            <a:ext cx="1293357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BA1AD-F500-982E-9B05-5B2D6F5F4BAF}"/>
              </a:ext>
            </a:extLst>
          </p:cNvPr>
          <p:cNvCxnSpPr>
            <a:cxnSpLocks/>
          </p:cNvCxnSpPr>
          <p:nvPr/>
        </p:nvCxnSpPr>
        <p:spPr>
          <a:xfrm flipH="1">
            <a:off x="7561365" y="4334360"/>
            <a:ext cx="1268083" cy="1621024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/>
              <p:nvPr/>
            </p:nvSpPr>
            <p:spPr>
              <a:xfrm>
                <a:off x="7269645" y="4103526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45" y="4103526"/>
                <a:ext cx="900176" cy="461665"/>
              </a:xfrm>
              <a:prstGeom prst="rect">
                <a:avLst/>
              </a:prstGeom>
              <a:blipFill>
                <a:blip r:embed="rId10"/>
                <a:stretch>
                  <a:fillRect l="-680" r="-68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/>
              <p:nvPr/>
            </p:nvSpPr>
            <p:spPr>
              <a:xfrm>
                <a:off x="8169355" y="5684290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355" y="5684290"/>
                <a:ext cx="90017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/>
              <p:nvPr/>
            </p:nvSpPr>
            <p:spPr>
              <a:xfrm>
                <a:off x="916564" y="2212513"/>
                <a:ext cx="2571153" cy="121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b="1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Positive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𝐬𝐚𝐭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64" y="2212513"/>
                <a:ext cx="2571153" cy="1216487"/>
              </a:xfrm>
              <a:prstGeom prst="rect">
                <a:avLst/>
              </a:prstGeom>
              <a:blipFill>
                <a:blip r:embed="rId12"/>
                <a:stretch>
                  <a:fillRect l="-2370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/>
              <p:nvPr/>
            </p:nvSpPr>
            <p:spPr>
              <a:xfrm>
                <a:off x="912280" y="5392612"/>
                <a:ext cx="3097255" cy="1079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Negative</a:t>
                </a:r>
                <a:endParaRPr lang="en-US" sz="1800" b="1" i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/>
                  <a:t>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0" y="5392612"/>
                <a:ext cx="3097255" cy="1079078"/>
              </a:xfrm>
              <a:prstGeom prst="rect">
                <a:avLst/>
              </a:prstGeom>
              <a:blipFill>
                <a:blip r:embed="rId13"/>
                <a:stretch>
                  <a:fillRect l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6B569B2-A1E6-44F4-6E99-15A5FBC2E9B0}"/>
              </a:ext>
            </a:extLst>
          </p:cNvPr>
          <p:cNvSpPr txBox="1"/>
          <p:nvPr/>
        </p:nvSpPr>
        <p:spPr>
          <a:xfrm>
            <a:off x="838200" y="1470236"/>
            <a:ext cx="438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Voltage Transfer Characteristics (VTC)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/>
              <p:nvPr/>
            </p:nvSpPr>
            <p:spPr>
              <a:xfrm>
                <a:off x="838200" y="3601857"/>
                <a:ext cx="3693310" cy="11237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Linear Region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b="1" dirty="0"/>
                  <a:t>: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 dirty="0"/>
                  <a:t> is very small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01857"/>
                <a:ext cx="3693310" cy="1123712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38F0D3-80A6-E184-C821-BB19F654CA26}"/>
              </a:ext>
            </a:extLst>
          </p:cNvPr>
          <p:cNvCxnSpPr>
            <a:cxnSpLocks/>
          </p:cNvCxnSpPr>
          <p:nvPr/>
        </p:nvCxnSpPr>
        <p:spPr>
          <a:xfrm>
            <a:off x="8829448" y="5141080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6B8312-AC25-C92F-DEAF-BD6E844CA9D2}"/>
              </a:ext>
            </a:extLst>
          </p:cNvPr>
          <p:cNvCxnSpPr>
            <a:cxnSpLocks/>
          </p:cNvCxnSpPr>
          <p:nvPr/>
        </p:nvCxnSpPr>
        <p:spPr>
          <a:xfrm>
            <a:off x="7598342" y="5141080"/>
            <a:ext cx="0" cy="10531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/>
              <p:nvPr/>
            </p:nvSpPr>
            <p:spPr>
              <a:xfrm>
                <a:off x="7975281" y="521302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1" y="5213028"/>
                <a:ext cx="1822631" cy="436851"/>
              </a:xfrm>
              <a:prstGeom prst="rect">
                <a:avLst/>
              </a:prstGeom>
              <a:blipFill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/>
              <p:nvPr/>
            </p:nvSpPr>
            <p:spPr>
              <a:xfrm>
                <a:off x="6683327" y="521302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27" y="5213028"/>
                <a:ext cx="1822631" cy="436851"/>
              </a:xfrm>
              <a:prstGeom prst="rect">
                <a:avLst/>
              </a:prstGeom>
              <a:blipFill>
                <a:blip r:embed="rId1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231D9C-C2F9-3766-2CD0-2B6396671141}"/>
              </a:ext>
            </a:extLst>
          </p:cNvPr>
          <p:cNvSpPr txBox="1"/>
          <p:nvPr/>
        </p:nvSpPr>
        <p:spPr>
          <a:xfrm>
            <a:off x="912279" y="1952263"/>
            <a:ext cx="2642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Positive saturation: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5F4A-2A13-AE33-DD0B-28E4F9256111}"/>
              </a:ext>
            </a:extLst>
          </p:cNvPr>
          <p:cNvSpPr txBox="1"/>
          <p:nvPr/>
        </p:nvSpPr>
        <p:spPr>
          <a:xfrm>
            <a:off x="912279" y="5086869"/>
            <a:ext cx="3097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Negative saturation: 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14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46" grpId="0" animBg="1"/>
      <p:bldP spid="18" grpId="0"/>
      <p:bldP spid="19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E74AE4C-75DC-3298-40EE-323F86FAB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47"/>
          <a:stretch/>
        </p:blipFill>
        <p:spPr>
          <a:xfrm>
            <a:off x="2635048" y="3041116"/>
            <a:ext cx="2899167" cy="2378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Circuit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15480-3CDE-FEAF-B905-511A3E0232BC}"/>
              </a:ext>
            </a:extLst>
          </p:cNvPr>
          <p:cNvSpPr txBox="1"/>
          <p:nvPr/>
        </p:nvSpPr>
        <p:spPr>
          <a:xfrm>
            <a:off x="3152053" y="1626354"/>
            <a:ext cx="5887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Voltage controlled voltage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4088591" y="2418502"/>
            <a:ext cx="4014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“Ideal”</a:t>
            </a:r>
            <a:r>
              <a:rPr lang="en-US" sz="2400" dirty="0"/>
              <a:t> op-amp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4B38C-670A-9EDD-1138-646DDC78BF71}"/>
                  </a:ext>
                </a:extLst>
              </p:cNvPr>
              <p:cNvSpPr txBox="1"/>
              <p:nvPr/>
            </p:nvSpPr>
            <p:spPr>
              <a:xfrm>
                <a:off x="5354103" y="5538857"/>
                <a:ext cx="1776255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4B38C-670A-9EDD-1138-646DDC78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103" y="5538857"/>
                <a:ext cx="1776255" cy="497252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74DC2-48A8-8FA2-C222-B166B7877996}"/>
                  </a:ext>
                </a:extLst>
              </p:cNvPr>
              <p:cNvSpPr txBox="1"/>
              <p:nvPr/>
            </p:nvSpPr>
            <p:spPr>
              <a:xfrm>
                <a:off x="5630809" y="6031210"/>
                <a:ext cx="11169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74DC2-48A8-8FA2-C222-B166B787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09" y="6031210"/>
                <a:ext cx="1116972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C950437-ADA5-5331-AC73-B5C628613425}"/>
              </a:ext>
            </a:extLst>
          </p:cNvPr>
          <p:cNvGrpSpPr/>
          <p:nvPr/>
        </p:nvGrpSpPr>
        <p:grpSpPr>
          <a:xfrm>
            <a:off x="6266340" y="3193440"/>
            <a:ext cx="5680872" cy="2107154"/>
            <a:chOff x="838200" y="3388169"/>
            <a:chExt cx="5680872" cy="21071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5E8664-87C2-2659-08E6-88AC2A64E7D3}"/>
                </a:ext>
              </a:extLst>
            </p:cNvPr>
            <p:cNvGrpSpPr/>
            <p:nvPr/>
          </p:nvGrpSpPr>
          <p:grpSpPr>
            <a:xfrm>
              <a:off x="838200" y="3388169"/>
              <a:ext cx="4550057" cy="2107154"/>
              <a:chOff x="6494310" y="3529522"/>
              <a:chExt cx="4550057" cy="23178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1CD4280-C3EF-3B5C-80B5-35D146266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1617" y="3529522"/>
                <a:ext cx="3892750" cy="231786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0FEEAD3-4AFF-525F-7D53-F242B62A5E1B}"/>
                      </a:ext>
                    </a:extLst>
                  </p:cNvPr>
                  <p:cNvSpPr txBox="1"/>
                  <p:nvPr/>
                </p:nvSpPr>
                <p:spPr>
                  <a:xfrm>
                    <a:off x="6494310" y="4391950"/>
                    <a:ext cx="974324" cy="507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0FEEAD3-4AFF-525F-7D53-F242B62A5E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4310" y="4391950"/>
                    <a:ext cx="974324" cy="5078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F42025F-ED0C-433F-C627-46393114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45514" y="4191122"/>
              <a:ext cx="1973558" cy="54469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7EA8D-60F5-1845-FEFC-2562196AD8B7}"/>
                  </a:ext>
                </a:extLst>
              </p:cNvPr>
              <p:cNvSpPr txBox="1"/>
              <p:nvPr/>
            </p:nvSpPr>
            <p:spPr>
              <a:xfrm>
                <a:off x="2424736" y="3678904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7EA8D-60F5-1845-FEFC-2562196A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736" y="3678904"/>
                <a:ext cx="420624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ED6AC8-EBC2-4E7D-9775-C3443592A648}"/>
                  </a:ext>
                </a:extLst>
              </p:cNvPr>
              <p:cNvSpPr txBox="1"/>
              <p:nvPr/>
            </p:nvSpPr>
            <p:spPr>
              <a:xfrm>
                <a:off x="540107" y="4016898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ED6AC8-EBC2-4E7D-9775-C3443592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7" y="4016898"/>
                <a:ext cx="2128981" cy="429669"/>
              </a:xfrm>
              <a:prstGeom prst="rect">
                <a:avLst/>
              </a:prstGeom>
              <a:blipFill>
                <a:blip r:embed="rId19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493A5D-34A1-981C-100D-CC3834BD2544}"/>
              </a:ext>
            </a:extLst>
          </p:cNvPr>
          <p:cNvCxnSpPr/>
          <p:nvPr/>
        </p:nvCxnSpPr>
        <p:spPr>
          <a:xfrm>
            <a:off x="6096000" y="3193440"/>
            <a:ext cx="0" cy="21071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891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CA01-BF40-BA57-C6A7-0BBFAB89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365125"/>
            <a:ext cx="10515600" cy="1325563"/>
          </a:xfrm>
        </p:spPr>
        <p:txBody>
          <a:bodyPr/>
          <a:lstStyle/>
          <a:p>
            <a:r>
              <a:rPr lang="en-US" dirty="0"/>
              <a:t>Op-amp: Circuit Model and VTC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F6619-CBA4-BF08-BF37-C8F0E85E0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758" y="1877029"/>
                <a:ext cx="7343274" cy="191483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Voltage (Differential/OL) Gain:</a:t>
                </a: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Positive Saturation Voltage: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Negative Saturation Voltage: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F6619-CBA4-BF08-BF37-C8F0E85E0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758" y="1877029"/>
                <a:ext cx="7343274" cy="1914836"/>
              </a:xfrm>
              <a:blipFill>
                <a:blip r:embed="rId5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E732EB-47FC-9A93-B321-A27D40592A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60983" y="2080335"/>
              <a:ext cx="395844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991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755277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  <a:gridCol w="1007172">
                      <a:extLst>
                        <a:ext uri="{9D8B030D-6E8A-4147-A177-3AD203B41FA5}">
                          <a16:colId xmlns:a16="http://schemas.microsoft.com/office/drawing/2014/main" val="4155321785"/>
                        </a:ext>
                      </a:extLst>
                    </a:gridCol>
                  </a:tblGrid>
                  <a:tr h="313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Typical Range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Ideally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3133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E732EB-47FC-9A93-B321-A27D40592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152095"/>
                  </p:ext>
                </p:extLst>
              </p:nvPr>
            </p:nvGraphicFramePr>
            <p:xfrm>
              <a:off x="7360983" y="2080335"/>
              <a:ext cx="395844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991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755277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  <a:gridCol w="1007172">
                      <a:extLst>
                        <a:ext uri="{9D8B030D-6E8A-4147-A177-3AD203B41FA5}">
                          <a16:colId xmlns:a16="http://schemas.microsoft.com/office/drawing/2014/main" val="4155321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Typical Range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Ideally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10" t="-110000" r="-2326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166" t="-110000" r="-5778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4545" t="-110000" r="-121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128647-7878-0C18-54B8-0CBFBE28D8C8}"/>
              </a:ext>
            </a:extLst>
          </p:cNvPr>
          <p:cNvSpPr txBox="1"/>
          <p:nvPr/>
        </p:nvSpPr>
        <p:spPr>
          <a:xfrm>
            <a:off x="5728624" y="2016982"/>
            <a:ext cx="149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Slope of </a:t>
            </a:r>
            <a:r>
              <a:rPr lang="en-US" sz="2000" b="1" dirty="0">
                <a:solidFill>
                  <a:srgbClr val="FF0000"/>
                </a:solidFill>
              </a:rPr>
              <a:t>VTC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89C152-9D8A-FCA0-5F24-148B55597497}"/>
              </a:ext>
            </a:extLst>
          </p:cNvPr>
          <p:cNvGrpSpPr/>
          <p:nvPr/>
        </p:nvGrpSpPr>
        <p:grpSpPr>
          <a:xfrm>
            <a:off x="7226919" y="3566528"/>
            <a:ext cx="4727971" cy="2842572"/>
            <a:chOff x="6268008" y="3441995"/>
            <a:chExt cx="4727971" cy="28425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F5AAF8-B17A-AF18-2C11-08232DB80526}"/>
                </a:ext>
              </a:extLst>
            </p:cNvPr>
            <p:cNvCxnSpPr>
              <a:cxnSpLocks/>
            </p:cNvCxnSpPr>
            <p:nvPr/>
          </p:nvCxnSpPr>
          <p:spPr>
            <a:xfrm>
              <a:off x="6550218" y="5195761"/>
              <a:ext cx="3547872" cy="0"/>
            </a:xfrm>
            <a:prstGeom prst="line">
              <a:avLst/>
            </a:prstGeom>
            <a:ln w="190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43D406-BE09-B661-4F10-4DD677192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2467" y="3678527"/>
              <a:ext cx="0" cy="2606040"/>
            </a:xfrm>
            <a:prstGeom prst="line">
              <a:avLst/>
            </a:prstGeom>
            <a:ln w="28575">
              <a:solidFill>
                <a:schemeClr val="tx1">
                  <a:alpha val="38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FC2CB6-B483-37A8-5F9C-45584EE3A7B3}"/>
                    </a:ext>
                  </a:extLst>
                </p:cNvPr>
                <p:cNvSpPr txBox="1"/>
                <p:nvPr/>
              </p:nvSpPr>
              <p:spPr>
                <a:xfrm>
                  <a:off x="8169821" y="3441995"/>
                  <a:ext cx="4496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FC2CB6-B483-37A8-5F9C-45584EE3A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821" y="3441995"/>
                  <a:ext cx="44962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703" r="-17568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E00326-037C-0663-CCA3-F00494D3DD8B}"/>
                </a:ext>
              </a:extLst>
            </p:cNvPr>
            <p:cNvCxnSpPr>
              <a:cxnSpLocks/>
            </p:cNvCxnSpPr>
            <p:nvPr/>
          </p:nvCxnSpPr>
          <p:spPr>
            <a:xfrm>
              <a:off x="8829448" y="4334360"/>
              <a:ext cx="1192775" cy="0"/>
            </a:xfrm>
            <a:prstGeom prst="line">
              <a:avLst/>
            </a:prstGeom>
            <a:ln w="3175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00BE1B-F742-D397-D8AE-1A20B392AA10}"/>
                </a:ext>
              </a:extLst>
            </p:cNvPr>
            <p:cNvCxnSpPr>
              <a:cxnSpLocks/>
            </p:cNvCxnSpPr>
            <p:nvPr/>
          </p:nvCxnSpPr>
          <p:spPr>
            <a:xfrm>
              <a:off x="6268008" y="5955384"/>
              <a:ext cx="1293357" cy="0"/>
            </a:xfrm>
            <a:prstGeom prst="line">
              <a:avLst/>
            </a:prstGeom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93786-914C-E238-5EC2-783B794CA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1365" y="4334360"/>
              <a:ext cx="1268083" cy="1621024"/>
            </a:xfrm>
            <a:prstGeom prst="line">
              <a:avLst/>
            </a:prstGeom>
            <a:ln w="317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EE82B3-785F-3938-353B-765AF1956868}"/>
                    </a:ext>
                  </a:extLst>
                </p:cNvPr>
                <p:cNvSpPr txBox="1"/>
                <p:nvPr/>
              </p:nvSpPr>
              <p:spPr>
                <a:xfrm>
                  <a:off x="7269645" y="4103526"/>
                  <a:ext cx="9001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EE82B3-785F-3938-353B-765AF1956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645" y="4103526"/>
                  <a:ext cx="900176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80" r="-680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6C373C-E70C-EF44-4901-6E38771CD2FC}"/>
                    </a:ext>
                  </a:extLst>
                </p:cNvPr>
                <p:cNvSpPr txBox="1"/>
                <p:nvPr/>
              </p:nvSpPr>
              <p:spPr>
                <a:xfrm>
                  <a:off x="8169355" y="5684290"/>
                  <a:ext cx="9001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6C373C-E70C-EF44-4901-6E38771CD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355" y="5684290"/>
                  <a:ext cx="900176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F5508-834B-C7D5-44E7-81B3C1048010}"/>
                </a:ext>
              </a:extLst>
            </p:cNvPr>
            <p:cNvSpPr txBox="1"/>
            <p:nvPr/>
          </p:nvSpPr>
          <p:spPr>
            <a:xfrm>
              <a:off x="9725046" y="5220320"/>
              <a:ext cx="1270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b="1">
                  <a:solidFill>
                    <a:srgbClr val="0000FF"/>
                  </a:solidFill>
                </a:rPr>
                <a:t>axis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B94016-8F80-7121-3CE2-93DAE05ED0A1}"/>
                </a:ext>
              </a:extLst>
            </p:cNvPr>
            <p:cNvCxnSpPr>
              <a:cxnSpLocks/>
            </p:cNvCxnSpPr>
            <p:nvPr/>
          </p:nvCxnSpPr>
          <p:spPr>
            <a:xfrm>
              <a:off x="8829448" y="5141080"/>
              <a:ext cx="0" cy="10531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34133F-A6E5-D4CD-E9DB-EC6CB6AF5BFA}"/>
                </a:ext>
              </a:extLst>
            </p:cNvPr>
            <p:cNvCxnSpPr>
              <a:cxnSpLocks/>
            </p:cNvCxnSpPr>
            <p:nvPr/>
          </p:nvCxnSpPr>
          <p:spPr>
            <a:xfrm>
              <a:off x="7598342" y="5141080"/>
              <a:ext cx="0" cy="10531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A9C088-5CA2-2063-04A5-1CF588494503}"/>
                    </a:ext>
                  </a:extLst>
                </p:cNvPr>
                <p:cNvSpPr txBox="1"/>
                <p:nvPr/>
              </p:nvSpPr>
              <p:spPr>
                <a:xfrm>
                  <a:off x="7975281" y="5213028"/>
                  <a:ext cx="1822631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sat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</m:oMath>
                    </m:oMathPara>
                  </a14:m>
                  <a:endParaRPr lang="en-US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A9C088-5CA2-2063-04A5-1CF588494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281" y="5213028"/>
                  <a:ext cx="1822631" cy="436851"/>
                </a:xfrm>
                <a:prstGeom prst="rect">
                  <a:avLst/>
                </a:prstGeom>
                <a:blipFill>
                  <a:blip r:embed="rId15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7F4771-3D98-808C-413E-B0AE51559E5C}"/>
                    </a:ext>
                  </a:extLst>
                </p:cNvPr>
                <p:cNvSpPr txBox="1"/>
                <p:nvPr/>
              </p:nvSpPr>
              <p:spPr>
                <a:xfrm>
                  <a:off x="6683327" y="5213028"/>
                  <a:ext cx="1822631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sat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</m:oMath>
                    </m:oMathPara>
                  </a14:m>
                  <a:endParaRPr lang="en-US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7F4771-3D98-808C-413E-B0AE51559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27" y="5213028"/>
                  <a:ext cx="1822631" cy="436851"/>
                </a:xfrm>
                <a:prstGeom prst="rect">
                  <a:avLst/>
                </a:prstGeom>
                <a:blipFill>
                  <a:blip r:embed="rId16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1E4AE5-6810-D1F1-BF8C-4BAA5C7CAEB3}"/>
              </a:ext>
            </a:extLst>
          </p:cNvPr>
          <p:cNvGrpSpPr/>
          <p:nvPr/>
        </p:nvGrpSpPr>
        <p:grpSpPr>
          <a:xfrm>
            <a:off x="1057651" y="4205680"/>
            <a:ext cx="5601967" cy="2021796"/>
            <a:chOff x="680597" y="3388169"/>
            <a:chExt cx="5838475" cy="210715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982641-3A1B-CAF1-7254-6CF328A490FE}"/>
                </a:ext>
              </a:extLst>
            </p:cNvPr>
            <p:cNvGrpSpPr/>
            <p:nvPr/>
          </p:nvGrpSpPr>
          <p:grpSpPr>
            <a:xfrm>
              <a:off x="680597" y="3388169"/>
              <a:ext cx="4707660" cy="2107154"/>
              <a:chOff x="6336707" y="3529522"/>
              <a:chExt cx="4707660" cy="231786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E256EDE-BBA2-250B-1071-DA435C57E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1617" y="3529522"/>
                <a:ext cx="3892750" cy="231786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E197C41-66FD-4CF8-3475-355278D141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6707" y="4391950"/>
                    <a:ext cx="1312046" cy="53017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E197C41-66FD-4CF8-3475-355278D14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707" y="4391950"/>
                    <a:ext cx="1312046" cy="53017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BFB602E-F1FC-20B5-BD33-D165FF15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45514" y="4191122"/>
              <a:ext cx="1973558" cy="54469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2417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8AEE9-C2BB-FE66-D39D-70E6714EC65E}"/>
                  </a:ext>
                </a:extLst>
              </p:cNvPr>
              <p:cNvSpPr txBox="1"/>
              <p:nvPr/>
            </p:nvSpPr>
            <p:spPr>
              <a:xfrm>
                <a:off x="7873958" y="5500116"/>
                <a:ext cx="1822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8AEE9-C2BB-FE66-D39D-70E6714EC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8" y="5500116"/>
                <a:ext cx="182263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DD6EC4-E264-3EA7-DA06-F2E041E6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87585" y="945366"/>
            <a:ext cx="3387851" cy="2614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/>
              <p:nvPr/>
            </p:nvSpPr>
            <p:spPr>
              <a:xfrm>
                <a:off x="7643233" y="1699661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54954-4A70-3C19-A0B0-8376A77A5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233" y="1699661"/>
                <a:ext cx="420624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/>
              <p:nvPr/>
            </p:nvSpPr>
            <p:spPr>
              <a:xfrm>
                <a:off x="5758604" y="2037655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C52FC-D0CE-2D53-2EFB-C4C1FCEC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04" y="2037655"/>
                <a:ext cx="2128981" cy="429669"/>
              </a:xfrm>
              <a:prstGeom prst="rect">
                <a:avLst/>
              </a:prstGeom>
              <a:blipFill>
                <a:blip r:embed="rId8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BD9E2A-CBC0-5FF1-5B1A-39DA0DECF195}"/>
              </a:ext>
            </a:extLst>
          </p:cNvPr>
          <p:cNvCxnSpPr>
            <a:cxnSpLocks/>
          </p:cNvCxnSpPr>
          <p:nvPr/>
        </p:nvCxnSpPr>
        <p:spPr>
          <a:xfrm>
            <a:off x="5931674" y="5313381"/>
            <a:ext cx="2935290" cy="0"/>
          </a:xfrm>
          <a:prstGeom prst="line">
            <a:avLst/>
          </a:prstGeom>
          <a:ln w="190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52BF7B-605C-CE2C-F174-914108666788}"/>
              </a:ext>
            </a:extLst>
          </p:cNvPr>
          <p:cNvCxnSpPr>
            <a:cxnSpLocks/>
          </p:cNvCxnSpPr>
          <p:nvPr/>
        </p:nvCxnSpPr>
        <p:spPr>
          <a:xfrm flipV="1">
            <a:off x="6951341" y="3796147"/>
            <a:ext cx="0" cy="2606040"/>
          </a:xfrm>
          <a:prstGeom prst="line">
            <a:avLst/>
          </a:prstGeom>
          <a:ln w="28575">
            <a:solidFill>
              <a:schemeClr val="tx1">
                <a:alpha val="38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5EE94-FC47-D3B8-A92C-101DD644B594}"/>
              </a:ext>
            </a:extLst>
          </p:cNvPr>
          <p:cNvCxnSpPr>
            <a:cxnSpLocks/>
          </p:cNvCxnSpPr>
          <p:nvPr/>
        </p:nvCxnSpPr>
        <p:spPr>
          <a:xfrm>
            <a:off x="7598322" y="4451980"/>
            <a:ext cx="1192775" cy="0"/>
          </a:xfrm>
          <a:prstGeom prst="line">
            <a:avLst/>
          </a:prstGeom>
          <a:ln w="3175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E2DAA-D8E8-EBB0-A0E9-B82F1596F899}"/>
              </a:ext>
            </a:extLst>
          </p:cNvPr>
          <p:cNvCxnSpPr>
            <a:cxnSpLocks/>
          </p:cNvCxnSpPr>
          <p:nvPr/>
        </p:nvCxnSpPr>
        <p:spPr>
          <a:xfrm>
            <a:off x="5931674" y="6073004"/>
            <a:ext cx="398565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BA1AD-F500-982E-9B05-5B2D6F5F4BAF}"/>
              </a:ext>
            </a:extLst>
          </p:cNvPr>
          <p:cNvCxnSpPr>
            <a:cxnSpLocks/>
          </p:cNvCxnSpPr>
          <p:nvPr/>
        </p:nvCxnSpPr>
        <p:spPr>
          <a:xfrm flipH="1">
            <a:off x="6330239" y="4451980"/>
            <a:ext cx="1268083" cy="1621024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/>
              <p:nvPr/>
            </p:nvSpPr>
            <p:spPr>
              <a:xfrm>
                <a:off x="6038519" y="4221146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2E7ACF-AE57-7C32-C123-D19DCD37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19" y="4221146"/>
                <a:ext cx="900176" cy="461665"/>
              </a:xfrm>
              <a:prstGeom prst="rect">
                <a:avLst/>
              </a:prstGeom>
              <a:blipFill>
                <a:blip r:embed="rId9"/>
                <a:stretch>
                  <a:fillRect l="-680" r="-68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/>
              <p:nvPr/>
            </p:nvSpPr>
            <p:spPr>
              <a:xfrm>
                <a:off x="6938229" y="5801910"/>
                <a:ext cx="9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0A62AD-2ABE-1C93-FD70-368C65D4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29" y="5801910"/>
                <a:ext cx="900176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/>
              <p:nvPr/>
            </p:nvSpPr>
            <p:spPr>
              <a:xfrm>
                <a:off x="6744155" y="533064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48A42F-F946-F7E3-39F6-935D7B87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5" y="5330648"/>
                <a:ext cx="1822631" cy="436851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/>
              <p:nvPr/>
            </p:nvSpPr>
            <p:spPr>
              <a:xfrm>
                <a:off x="5452201" y="5330648"/>
                <a:ext cx="182263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2EA093-2841-3333-CB1E-3626966A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201" y="5330648"/>
                <a:ext cx="1822631" cy="436851"/>
              </a:xfrm>
              <a:prstGeom prst="rect">
                <a:avLst/>
              </a:prstGeom>
              <a:blipFill>
                <a:blip r:embed="rId12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4E2FCD3-0F43-FBE9-0503-005F692E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0382" cy="1325563"/>
          </a:xfrm>
        </p:spPr>
        <p:txBody>
          <a:bodyPr/>
          <a:lstStyle/>
          <a:p>
            <a:r>
              <a:rPr lang="en-US" dirty="0"/>
              <a:t>Op-amp: Circuit Model and VTC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/>
              <p:nvPr/>
            </p:nvSpPr>
            <p:spPr>
              <a:xfrm>
                <a:off x="916564" y="2212513"/>
                <a:ext cx="3092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𝐬𝐚𝐭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B6073-B5F1-B9D5-996F-34D9C3D4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64" y="2212513"/>
                <a:ext cx="3092970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/>
              <p:nvPr/>
            </p:nvSpPr>
            <p:spPr>
              <a:xfrm>
                <a:off x="912280" y="5392612"/>
                <a:ext cx="309725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𝐬𝐚𝐭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68FCBA-BA9D-1EDE-6081-73077C93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0" y="5392612"/>
                <a:ext cx="3097255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6B569B2-A1E6-44F4-6E99-15A5FBC2E9B0}"/>
              </a:ext>
            </a:extLst>
          </p:cNvPr>
          <p:cNvSpPr txBox="1"/>
          <p:nvPr/>
        </p:nvSpPr>
        <p:spPr>
          <a:xfrm>
            <a:off x="838200" y="1470236"/>
            <a:ext cx="438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Voltage Transfer Characteristics (VTC)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/>
              <p:nvPr/>
            </p:nvSpPr>
            <p:spPr>
              <a:xfrm>
                <a:off x="738372" y="3464657"/>
                <a:ext cx="3693310" cy="8172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Linear Region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65F92-25C5-87B3-7170-A2652B20F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72" y="3464657"/>
                <a:ext cx="3693310" cy="81724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231D9C-C2F9-3766-2CD0-2B6396671141}"/>
              </a:ext>
            </a:extLst>
          </p:cNvPr>
          <p:cNvSpPr txBox="1"/>
          <p:nvPr/>
        </p:nvSpPr>
        <p:spPr>
          <a:xfrm>
            <a:off x="912279" y="1952263"/>
            <a:ext cx="2642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</a:rPr>
              <a:t>Positive saturation: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5F4A-2A13-AE33-DD0B-28E4F9256111}"/>
              </a:ext>
            </a:extLst>
          </p:cNvPr>
          <p:cNvSpPr txBox="1"/>
          <p:nvPr/>
        </p:nvSpPr>
        <p:spPr>
          <a:xfrm>
            <a:off x="912279" y="5086869"/>
            <a:ext cx="3097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Negative saturation</a:t>
            </a:r>
            <a:r>
              <a:rPr lang="en-GB" sz="2400" b="1" dirty="0"/>
              <a:t>: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/>
              <p:nvPr/>
            </p:nvSpPr>
            <p:spPr>
              <a:xfrm>
                <a:off x="6938695" y="3559615"/>
                <a:ext cx="4496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48620-8979-1BA0-62CD-B52CC490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5" y="3559615"/>
                <a:ext cx="449622" cy="461665"/>
              </a:xfrm>
              <a:prstGeom prst="rect">
                <a:avLst/>
              </a:prstGeom>
              <a:blipFill>
                <a:blip r:embed="rId16"/>
                <a:stretch>
                  <a:fillRect l="-2703" r="-175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605E673-0FF3-D959-0642-E6F41095153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2779" r="3151" b="1771"/>
          <a:stretch/>
        </p:blipFill>
        <p:spPr>
          <a:xfrm>
            <a:off x="5626503" y="3594960"/>
            <a:ext cx="3693311" cy="3022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D110D6-3586-4228-4F01-3E6A9F8D543C}"/>
                  </a:ext>
                </a:extLst>
              </p:cNvPr>
              <p:cNvSpPr txBox="1"/>
              <p:nvPr/>
            </p:nvSpPr>
            <p:spPr>
              <a:xfrm>
                <a:off x="5316922" y="3088282"/>
                <a:ext cx="36931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sz="2400" b="1" dirty="0"/>
                  <a:t>  : Open Loop Gain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D110D6-3586-4228-4F01-3E6A9F8D5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922" y="3088282"/>
                <a:ext cx="3693168" cy="461665"/>
              </a:xfrm>
              <a:prstGeom prst="rect">
                <a:avLst/>
              </a:prstGeom>
              <a:blipFill>
                <a:blip r:embed="rId18"/>
                <a:stretch>
                  <a:fillRect l="-33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48C9C3-0E29-5D8A-4FC8-79E889E465AE}"/>
              </a:ext>
            </a:extLst>
          </p:cNvPr>
          <p:cNvCxnSpPr/>
          <p:nvPr/>
        </p:nvCxnSpPr>
        <p:spPr>
          <a:xfrm>
            <a:off x="668526" y="3145711"/>
            <a:ext cx="3916154" cy="12817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65CC70-3B9E-F817-767B-526953BF8D3A}"/>
              </a:ext>
            </a:extLst>
          </p:cNvPr>
          <p:cNvCxnSpPr>
            <a:cxnSpLocks/>
          </p:cNvCxnSpPr>
          <p:nvPr/>
        </p:nvCxnSpPr>
        <p:spPr>
          <a:xfrm flipV="1">
            <a:off x="659739" y="3197051"/>
            <a:ext cx="3924941" cy="12686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D62404-137C-46D5-449C-C305C69F2C30}"/>
              </a:ext>
            </a:extLst>
          </p:cNvPr>
          <p:cNvSpPr/>
          <p:nvPr/>
        </p:nvSpPr>
        <p:spPr>
          <a:xfrm>
            <a:off x="7143457" y="3986304"/>
            <a:ext cx="1423327" cy="2631424"/>
          </a:xfrm>
          <a:prstGeom prst="rect">
            <a:avLst/>
          </a:prstGeom>
          <a:solidFill>
            <a:srgbClr val="0000F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4E0BD2-2612-9DBD-559F-E8F460B50B03}"/>
                  </a:ext>
                </a:extLst>
              </p:cNvPr>
              <p:cNvSpPr txBox="1"/>
              <p:nvPr/>
            </p:nvSpPr>
            <p:spPr>
              <a:xfrm>
                <a:off x="3425587" y="1998429"/>
                <a:ext cx="1231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4E0BD2-2612-9DBD-559F-E8F460B50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87" y="1998429"/>
                <a:ext cx="1231215" cy="369332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C8262FD-548A-48E8-EA58-17E3B22B531A}"/>
              </a:ext>
            </a:extLst>
          </p:cNvPr>
          <p:cNvSpPr/>
          <p:nvPr/>
        </p:nvSpPr>
        <p:spPr>
          <a:xfrm>
            <a:off x="5719687" y="3986304"/>
            <a:ext cx="1423327" cy="26314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BAAEDC-B493-1BA4-21FE-A7E3C17AC708}"/>
                  </a:ext>
                </a:extLst>
              </p:cNvPr>
              <p:cNvSpPr txBox="1"/>
              <p:nvPr/>
            </p:nvSpPr>
            <p:spPr>
              <a:xfrm>
                <a:off x="3543300" y="5145982"/>
                <a:ext cx="1231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BAAEDC-B493-1BA4-21FE-A7E3C17A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5145982"/>
                <a:ext cx="1231215" cy="369332"/>
              </a:xfrm>
              <a:prstGeom prst="rect">
                <a:avLst/>
              </a:prstGeom>
              <a:blipFill>
                <a:blip r:embed="rId2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58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" grpId="0"/>
      <p:bldP spid="5" grpId="0"/>
      <p:bldP spid="21" grpId="0"/>
      <p:bldP spid="31" grpId="0" animBg="1"/>
      <p:bldP spid="29" grpId="0"/>
      <p:bldP spid="33" grpId="0" animBg="1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D8ECB1A-8AF7-90EE-E510-9BA7007DC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5" t="-7980" r="445" b="29929"/>
          <a:stretch/>
        </p:blipFill>
        <p:spPr>
          <a:xfrm>
            <a:off x="7730084" y="1027906"/>
            <a:ext cx="4026107" cy="246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DC5B0-599B-4053-1DDD-0F704A26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Op-Amp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B729-2392-F89F-E3EF-785F73E2C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Open loop configuration: </a:t>
            </a:r>
          </a:p>
          <a:p>
            <a:pPr marL="457200" lvl="1" indent="0">
              <a:buNone/>
            </a:pPr>
            <a:r>
              <a:rPr lang="en-US" dirty="0"/>
              <a:t>No physical connection between input and output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Closed loop configuration:</a:t>
            </a:r>
          </a:p>
          <a:p>
            <a:pPr marL="457200" lvl="1" indent="0">
              <a:buNone/>
            </a:pPr>
            <a:r>
              <a:rPr lang="en-US" dirty="0"/>
              <a:t>Feedback from output terminal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19E24-AA8B-4BBC-F9A7-524338377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9" b="17369"/>
          <a:stretch/>
        </p:blipFill>
        <p:spPr>
          <a:xfrm>
            <a:off x="7278320" y="4001294"/>
            <a:ext cx="4477871" cy="21804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48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464B-AC6F-0C70-1B9A-E17BA46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C9879-E6B5-BDD9-75C2-C1CD42DBFF0D}"/>
              </a:ext>
            </a:extLst>
          </p:cNvPr>
          <p:cNvSpPr txBox="1"/>
          <p:nvPr/>
        </p:nvSpPr>
        <p:spPr>
          <a:xfrm>
            <a:off x="838200" y="16337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Level Crossing Detector / Comparator</a:t>
            </a:r>
          </a:p>
        </p:txBody>
      </p:sp>
      <p:pic>
        <p:nvPicPr>
          <p:cNvPr id="4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2C0C65A1-F4B6-A7D8-F523-CE12A09896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8494" t="6478" r="43765" b="22647"/>
          <a:stretch/>
        </p:blipFill>
        <p:spPr>
          <a:xfrm>
            <a:off x="7335331" y="1984016"/>
            <a:ext cx="2547710" cy="221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6E24012E-A6AF-6323-F0E7-F4C7296E17B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8102" t="22668" r="62442" b="31213"/>
          <a:stretch/>
        </p:blipFill>
        <p:spPr>
          <a:xfrm>
            <a:off x="3511551" y="2387068"/>
            <a:ext cx="3477464" cy="17309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575B2A-387F-4A08-25EB-B11F107467AC}"/>
                  </a:ext>
                </a:extLst>
              </p:cNvPr>
              <p:cNvSpPr txBox="1"/>
              <p:nvPr/>
            </p:nvSpPr>
            <p:spPr>
              <a:xfrm>
                <a:off x="3184048" y="2586947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575B2A-387F-4A08-25EB-B11F1074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48" y="2586947"/>
                <a:ext cx="42062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20246F-9717-451A-2CA3-BB97A063C672}"/>
                  </a:ext>
                </a:extLst>
              </p:cNvPr>
              <p:cNvSpPr txBox="1"/>
              <p:nvPr/>
            </p:nvSpPr>
            <p:spPr>
              <a:xfrm>
                <a:off x="1299419" y="2859958"/>
                <a:ext cx="19782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20246F-9717-451A-2CA3-BB97A063C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19" y="2859958"/>
                <a:ext cx="1978298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DC6F7-9BB2-0AEE-AD4F-AE9CBCC52E3A}"/>
                  </a:ext>
                </a:extLst>
              </p:cNvPr>
              <p:cNvSpPr txBox="1"/>
              <p:nvPr/>
            </p:nvSpPr>
            <p:spPr>
              <a:xfrm>
                <a:off x="3119353" y="4737412"/>
                <a:ext cx="487890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⇒          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⇒          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DC6F7-9BB2-0AEE-AD4F-AE9CBCC5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53" y="4737412"/>
                <a:ext cx="487890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32B6C1D-1AAC-F24F-176A-42C64D8B0200}"/>
              </a:ext>
            </a:extLst>
          </p:cNvPr>
          <p:cNvSpPr txBox="1"/>
          <p:nvPr/>
        </p:nvSpPr>
        <p:spPr>
          <a:xfrm>
            <a:off x="2644041" y="4063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NON-INVERTING COMPARATOR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42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DC4-FDD6-B163-576F-9AC7173F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6C53-060E-4C72-6CA6-60D0AA73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Operational Amplifier: Introduction</a:t>
            </a:r>
          </a:p>
          <a:p>
            <a:pPr marL="457200" lvl="1" indent="0">
              <a:buNone/>
            </a:pPr>
            <a:r>
              <a:rPr lang="en-US" dirty="0"/>
              <a:t>- Dependent Sources</a:t>
            </a:r>
          </a:p>
          <a:p>
            <a:pPr marL="457200" lvl="1" indent="0">
              <a:buNone/>
            </a:pPr>
            <a:r>
              <a:rPr lang="en-US" dirty="0"/>
              <a:t>- Op-Amp: Circuit Symbols and terminal</a:t>
            </a:r>
          </a:p>
          <a:p>
            <a:pPr marL="457200" lvl="1" indent="0">
              <a:buNone/>
            </a:pPr>
            <a:r>
              <a:rPr lang="en-US" dirty="0"/>
              <a:t>- Op-Amp: VTC (Voltage Transfer Characteristics)</a:t>
            </a:r>
          </a:p>
          <a:p>
            <a:pPr marL="914400" lvl="2" indent="0">
              <a:buNone/>
            </a:pPr>
            <a:r>
              <a:rPr lang="en-US" dirty="0"/>
              <a:t>Linear Amplification</a:t>
            </a:r>
          </a:p>
          <a:p>
            <a:pPr marL="914400" lvl="2" indent="0">
              <a:buNone/>
            </a:pPr>
            <a:r>
              <a:rPr lang="en-US" dirty="0"/>
              <a:t>(Positive and Negative) Saturation</a:t>
            </a:r>
          </a:p>
          <a:p>
            <a:pPr marL="457200" lvl="1" indent="0">
              <a:buNone/>
            </a:pPr>
            <a:r>
              <a:rPr lang="en-US" dirty="0"/>
              <a:t>- Op-Amp: Examples</a:t>
            </a:r>
          </a:p>
          <a:p>
            <a:pPr marL="457200" lvl="1" indent="0">
              <a:buNone/>
            </a:pPr>
            <a:r>
              <a:rPr lang="en-US" dirty="0"/>
              <a:t>- Op-Amp: Physical 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49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464B-AC6F-0C70-1B9A-E17BA46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C9879-E6B5-BDD9-75C2-C1CD42DBFF0D}"/>
              </a:ext>
            </a:extLst>
          </p:cNvPr>
          <p:cNvSpPr txBox="1"/>
          <p:nvPr/>
        </p:nvSpPr>
        <p:spPr>
          <a:xfrm>
            <a:off x="838200" y="16337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Level Crossing Detector / Comparator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DC6F7-9BB2-0AEE-AD4F-AE9CBCC52E3A}"/>
                  </a:ext>
                </a:extLst>
              </p:cNvPr>
              <p:cNvSpPr txBox="1"/>
              <p:nvPr/>
            </p:nvSpPr>
            <p:spPr>
              <a:xfrm>
                <a:off x="3585802" y="4813039"/>
                <a:ext cx="487890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⇒          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⇒           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DC6F7-9BB2-0AEE-AD4F-AE9CBCC5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02" y="4813039"/>
                <a:ext cx="487890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54283860-512D-33E3-955D-606E3EAD601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76446" r="5078" b="25191"/>
          <a:stretch/>
        </p:blipFill>
        <p:spPr>
          <a:xfrm>
            <a:off x="7316461" y="1834915"/>
            <a:ext cx="2547710" cy="22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EF3EBF48-7448-E07A-97FC-C9A7E9E268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56778" t="19399" r="24121" b="38853"/>
          <a:stretch/>
        </p:blipFill>
        <p:spPr>
          <a:xfrm>
            <a:off x="3585802" y="2260920"/>
            <a:ext cx="3467883" cy="16522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28E62A-01F6-2E33-576D-A7FCCA34F266}"/>
                  </a:ext>
                </a:extLst>
              </p:cNvPr>
              <p:cNvSpPr txBox="1"/>
              <p:nvPr/>
            </p:nvSpPr>
            <p:spPr>
              <a:xfrm>
                <a:off x="3197268" y="2548270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28E62A-01F6-2E33-576D-A7FCCA34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268" y="2548270"/>
                <a:ext cx="420624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D8F5F4-7814-0F25-2E7C-20FFAEB0EFAC}"/>
                  </a:ext>
                </a:extLst>
              </p:cNvPr>
              <p:cNvSpPr txBox="1"/>
              <p:nvPr/>
            </p:nvSpPr>
            <p:spPr>
              <a:xfrm>
                <a:off x="1312639" y="2821281"/>
                <a:ext cx="1892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D8F5F4-7814-0F25-2E7C-20FFAEB0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39" y="2821281"/>
                <a:ext cx="1892441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22BEB1-0545-4315-F4F7-4451259885C4}"/>
              </a:ext>
            </a:extLst>
          </p:cNvPr>
          <p:cNvSpPr txBox="1"/>
          <p:nvPr/>
        </p:nvSpPr>
        <p:spPr>
          <a:xfrm>
            <a:off x="2644041" y="4063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INVERTING COMPARATOR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464B-AC6F-0C70-1B9A-E17BA46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2BEB1-0545-4315-F4F7-4451259885C4}"/>
              </a:ext>
            </a:extLst>
          </p:cNvPr>
          <p:cNvSpPr txBox="1"/>
          <p:nvPr/>
        </p:nvSpPr>
        <p:spPr>
          <a:xfrm>
            <a:off x="5059391" y="2496624"/>
            <a:ext cx="27366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INVERSE RELATIONSHIP!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5BBA05-604A-0E4B-0645-2B722AFDE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8548" b="10625"/>
          <a:stretch/>
        </p:blipFill>
        <p:spPr bwMode="auto">
          <a:xfrm>
            <a:off x="2758777" y="1597100"/>
            <a:ext cx="2935791" cy="299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F15D9-621A-CA36-4FA4-CEAA9847BA95}"/>
                  </a:ext>
                </a:extLst>
              </p:cNvPr>
              <p:cNvSpPr txBox="1"/>
              <p:nvPr/>
            </p:nvSpPr>
            <p:spPr>
              <a:xfrm>
                <a:off x="2181438" y="4792379"/>
                <a:ext cx="20934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F15D9-621A-CA36-4FA4-CEAA9847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38" y="4792379"/>
                <a:ext cx="2093425" cy="461665"/>
              </a:xfrm>
              <a:prstGeom prst="rect">
                <a:avLst/>
              </a:prstGeom>
              <a:blipFill>
                <a:blip r:embed="rId4"/>
                <a:stretch>
                  <a:fillRect t="-10526" r="-29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D19DF-864E-572B-E876-5B620303F5A9}"/>
              </a:ext>
            </a:extLst>
          </p:cNvPr>
          <p:cNvCxnSpPr>
            <a:cxnSpLocks/>
          </p:cNvCxnSpPr>
          <p:nvPr/>
        </p:nvCxnSpPr>
        <p:spPr>
          <a:xfrm>
            <a:off x="2231466" y="4792379"/>
            <a:ext cx="2175414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3B71B9-7C88-7D1E-C4C0-AD4B101BA049}"/>
                  </a:ext>
                </a:extLst>
              </p:cNvPr>
              <p:cNvSpPr txBox="1"/>
              <p:nvPr/>
            </p:nvSpPr>
            <p:spPr>
              <a:xfrm>
                <a:off x="784598" y="3615865"/>
                <a:ext cx="23227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Decreases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3B71B9-7C88-7D1E-C4C0-AD4B101B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8" y="3615865"/>
                <a:ext cx="232279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ACE92B-1F34-6FCD-B47A-64525E9015DD}"/>
              </a:ext>
            </a:extLst>
          </p:cNvPr>
          <p:cNvCxnSpPr>
            <a:cxnSpLocks/>
          </p:cNvCxnSpPr>
          <p:nvPr/>
        </p:nvCxnSpPr>
        <p:spPr>
          <a:xfrm>
            <a:off x="2012826" y="1985915"/>
            <a:ext cx="0" cy="16178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0CD7A4C6-C070-3655-6580-271E01FA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7" t="11570" r="8509" b="11081"/>
          <a:stretch/>
        </p:blipFill>
        <p:spPr bwMode="auto">
          <a:xfrm>
            <a:off x="8281744" y="1597100"/>
            <a:ext cx="2857501" cy="23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80D8EE-178B-48A8-A46D-14310108499D}"/>
              </a:ext>
            </a:extLst>
          </p:cNvPr>
          <p:cNvSpPr txBox="1"/>
          <p:nvPr/>
        </p:nvSpPr>
        <p:spPr>
          <a:xfrm>
            <a:off x="8038493" y="4848608"/>
            <a:ext cx="33689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INVERTING COMPARATOR VTC!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747AA-E72D-747A-6393-522F84C9494B}"/>
              </a:ext>
            </a:extLst>
          </p:cNvPr>
          <p:cNvSpPr txBox="1"/>
          <p:nvPr/>
        </p:nvSpPr>
        <p:spPr>
          <a:xfrm>
            <a:off x="7785120" y="3992548"/>
            <a:ext cx="362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Downward step (Staircase)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BB2FFA4-FBD5-7565-B33E-45F243FA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30" y="4077530"/>
            <a:ext cx="2857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CEE08CA-E009-6289-2D6B-857547B296BE}"/>
              </a:ext>
            </a:extLst>
          </p:cNvPr>
          <p:cNvSpPr/>
          <p:nvPr/>
        </p:nvSpPr>
        <p:spPr>
          <a:xfrm>
            <a:off x="5555411" y="4792379"/>
            <a:ext cx="992038" cy="468521"/>
          </a:xfrm>
          <a:custGeom>
            <a:avLst/>
            <a:gdLst>
              <a:gd name="connsiteX0" fmla="*/ 0 w 992038"/>
              <a:gd name="connsiteY0" fmla="*/ 78088 h 468521"/>
              <a:gd name="connsiteX1" fmla="*/ 78088 w 992038"/>
              <a:gd name="connsiteY1" fmla="*/ 0 h 468521"/>
              <a:gd name="connsiteX2" fmla="*/ 487660 w 992038"/>
              <a:gd name="connsiteY2" fmla="*/ 0 h 468521"/>
              <a:gd name="connsiteX3" fmla="*/ 913950 w 992038"/>
              <a:gd name="connsiteY3" fmla="*/ 0 h 468521"/>
              <a:gd name="connsiteX4" fmla="*/ 992038 w 992038"/>
              <a:gd name="connsiteY4" fmla="*/ 78088 h 468521"/>
              <a:gd name="connsiteX5" fmla="*/ 992038 w 992038"/>
              <a:gd name="connsiteY5" fmla="*/ 390433 h 468521"/>
              <a:gd name="connsiteX6" fmla="*/ 913950 w 992038"/>
              <a:gd name="connsiteY6" fmla="*/ 468521 h 468521"/>
              <a:gd name="connsiteX7" fmla="*/ 521095 w 992038"/>
              <a:gd name="connsiteY7" fmla="*/ 468521 h 468521"/>
              <a:gd name="connsiteX8" fmla="*/ 78088 w 992038"/>
              <a:gd name="connsiteY8" fmla="*/ 468521 h 468521"/>
              <a:gd name="connsiteX9" fmla="*/ 0 w 992038"/>
              <a:gd name="connsiteY9" fmla="*/ 390433 h 468521"/>
              <a:gd name="connsiteX10" fmla="*/ 0 w 992038"/>
              <a:gd name="connsiteY10" fmla="*/ 78088 h 46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2038" h="468521" extrusionOk="0">
                <a:moveTo>
                  <a:pt x="0" y="78088"/>
                </a:moveTo>
                <a:cubicBezTo>
                  <a:pt x="9665" y="32930"/>
                  <a:pt x="35332" y="2617"/>
                  <a:pt x="78088" y="0"/>
                </a:cubicBezTo>
                <a:cubicBezTo>
                  <a:pt x="162825" y="-7151"/>
                  <a:pt x="345438" y="30243"/>
                  <a:pt x="487660" y="0"/>
                </a:cubicBezTo>
                <a:cubicBezTo>
                  <a:pt x="629882" y="-30243"/>
                  <a:pt x="727032" y="1526"/>
                  <a:pt x="913950" y="0"/>
                </a:cubicBezTo>
                <a:cubicBezTo>
                  <a:pt x="959977" y="-819"/>
                  <a:pt x="995824" y="27521"/>
                  <a:pt x="992038" y="78088"/>
                </a:cubicBezTo>
                <a:cubicBezTo>
                  <a:pt x="998971" y="232715"/>
                  <a:pt x="965345" y="258598"/>
                  <a:pt x="992038" y="390433"/>
                </a:cubicBezTo>
                <a:cubicBezTo>
                  <a:pt x="989541" y="424499"/>
                  <a:pt x="965634" y="471153"/>
                  <a:pt x="913950" y="468521"/>
                </a:cubicBezTo>
                <a:cubicBezTo>
                  <a:pt x="797799" y="472716"/>
                  <a:pt x="661888" y="455333"/>
                  <a:pt x="521095" y="468521"/>
                </a:cubicBezTo>
                <a:cubicBezTo>
                  <a:pt x="380302" y="481709"/>
                  <a:pt x="278040" y="438385"/>
                  <a:pt x="78088" y="468521"/>
                </a:cubicBezTo>
                <a:cubicBezTo>
                  <a:pt x="34908" y="471270"/>
                  <a:pt x="-9029" y="440997"/>
                  <a:pt x="0" y="390433"/>
                </a:cubicBezTo>
                <a:cubicBezTo>
                  <a:pt x="-36818" y="268035"/>
                  <a:pt x="35132" y="187380"/>
                  <a:pt x="0" y="7808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04714C5-0489-B40B-589B-13BAD63D941B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563373" y="5026639"/>
            <a:ext cx="992038" cy="98416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606076-7FE6-1414-55DB-739E1C46B100}"/>
              </a:ext>
            </a:extLst>
          </p:cNvPr>
          <p:cNvSpPr txBox="1"/>
          <p:nvPr/>
        </p:nvSpPr>
        <p:spPr>
          <a:xfrm>
            <a:off x="941090" y="5779976"/>
            <a:ext cx="362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Input</a:t>
            </a:r>
            <a:r>
              <a:rPr lang="en-US" sz="2400" b="1" dirty="0"/>
              <a:t> in Inverting terminal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83FB02-C821-7B4C-3777-C7EDF30148CD}"/>
              </a:ext>
            </a:extLst>
          </p:cNvPr>
          <p:cNvCxnSpPr/>
          <p:nvPr/>
        </p:nvCxnSpPr>
        <p:spPr>
          <a:xfrm>
            <a:off x="4563372" y="2912122"/>
            <a:ext cx="589458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B5F340-AAFD-FB8C-E9CB-0792BDF9A2EC}"/>
              </a:ext>
            </a:extLst>
          </p:cNvPr>
          <p:cNvCxnSpPr/>
          <p:nvPr/>
        </p:nvCxnSpPr>
        <p:spPr>
          <a:xfrm>
            <a:off x="7692286" y="2912122"/>
            <a:ext cx="589458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E4A846-06D0-F248-73DF-8FDFD1594753}"/>
              </a:ext>
            </a:extLst>
          </p:cNvPr>
          <p:cNvCxnSpPr>
            <a:cxnSpLocks/>
          </p:cNvCxnSpPr>
          <p:nvPr/>
        </p:nvCxnSpPr>
        <p:spPr>
          <a:xfrm>
            <a:off x="9378410" y="4494925"/>
            <a:ext cx="0" cy="35368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A2B835-95EF-CD26-9A41-C969714E8F72}"/>
              </a:ext>
            </a:extLst>
          </p:cNvPr>
          <p:cNvCxnSpPr>
            <a:cxnSpLocks/>
          </p:cNvCxnSpPr>
          <p:nvPr/>
        </p:nvCxnSpPr>
        <p:spPr>
          <a:xfrm flipH="1">
            <a:off x="7796028" y="5094604"/>
            <a:ext cx="706321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5C21BD-9F8B-1F3A-9359-3310A86039C5}"/>
              </a:ext>
            </a:extLst>
          </p:cNvPr>
          <p:cNvCxnSpPr>
            <a:cxnSpLocks/>
          </p:cNvCxnSpPr>
          <p:nvPr/>
        </p:nvCxnSpPr>
        <p:spPr>
          <a:xfrm flipH="1">
            <a:off x="7575423" y="5663948"/>
            <a:ext cx="706321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B150C-D872-EF00-B79B-163E7AF57F3D}"/>
              </a:ext>
            </a:extLst>
          </p:cNvPr>
          <p:cNvCxnSpPr>
            <a:cxnSpLocks/>
          </p:cNvCxnSpPr>
          <p:nvPr/>
        </p:nvCxnSpPr>
        <p:spPr>
          <a:xfrm>
            <a:off x="9861489" y="4494925"/>
            <a:ext cx="0" cy="353683"/>
          </a:xfrm>
          <a:prstGeom prst="straightConnector1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40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4" grpId="0"/>
      <p:bldP spid="22" grpId="0"/>
      <p:bldP spid="23" grpId="0"/>
      <p:bldP spid="24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B8D734F-35BE-C1F8-A68D-A7DE0F5F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24" y="3996736"/>
            <a:ext cx="28289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0464B-AC6F-0C70-1B9A-E17BA46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2BEB1-0545-4315-F4F7-4451259885C4}"/>
              </a:ext>
            </a:extLst>
          </p:cNvPr>
          <p:cNvSpPr txBox="1"/>
          <p:nvPr/>
        </p:nvSpPr>
        <p:spPr>
          <a:xfrm>
            <a:off x="5310632" y="2445419"/>
            <a:ext cx="2736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NON-INVERTING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(INCREASING)</a:t>
            </a:r>
          </a:p>
          <a:p>
            <a:pPr algn="ctr"/>
            <a:r>
              <a:rPr lang="en-US" sz="2400" b="1" dirty="0"/>
              <a:t>RELATIONSHIP!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F15D9-621A-CA36-4FA4-CEAA9847BA95}"/>
                  </a:ext>
                </a:extLst>
              </p:cNvPr>
              <p:cNvSpPr txBox="1"/>
              <p:nvPr/>
            </p:nvSpPr>
            <p:spPr>
              <a:xfrm>
                <a:off x="2181438" y="4792379"/>
                <a:ext cx="20934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F15D9-621A-CA36-4FA4-CEAA9847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38" y="4792379"/>
                <a:ext cx="2093425" cy="461665"/>
              </a:xfrm>
              <a:prstGeom prst="rect">
                <a:avLst/>
              </a:prstGeom>
              <a:blipFill>
                <a:blip r:embed="rId4"/>
                <a:stretch>
                  <a:fillRect t="-10526" r="-29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D19DF-864E-572B-E876-5B620303F5A9}"/>
              </a:ext>
            </a:extLst>
          </p:cNvPr>
          <p:cNvCxnSpPr>
            <a:cxnSpLocks/>
          </p:cNvCxnSpPr>
          <p:nvPr/>
        </p:nvCxnSpPr>
        <p:spPr>
          <a:xfrm>
            <a:off x="2231466" y="4792379"/>
            <a:ext cx="2175414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3B71B9-7C88-7D1E-C4C0-AD4B101BA049}"/>
                  </a:ext>
                </a:extLst>
              </p:cNvPr>
              <p:cNvSpPr txBox="1"/>
              <p:nvPr/>
            </p:nvSpPr>
            <p:spPr>
              <a:xfrm>
                <a:off x="1098298" y="2191611"/>
                <a:ext cx="23227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3B71B9-7C88-7D1E-C4C0-AD4B101B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98" y="2191611"/>
                <a:ext cx="2322796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ACE92B-1F34-6FCD-B47A-64525E9015DD}"/>
              </a:ext>
            </a:extLst>
          </p:cNvPr>
          <p:cNvCxnSpPr>
            <a:cxnSpLocks/>
          </p:cNvCxnSpPr>
          <p:nvPr/>
        </p:nvCxnSpPr>
        <p:spPr>
          <a:xfrm>
            <a:off x="2218815" y="2653276"/>
            <a:ext cx="0" cy="1984944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80D8EE-178B-48A8-A46D-14310108499D}"/>
              </a:ext>
            </a:extLst>
          </p:cNvPr>
          <p:cNvSpPr txBox="1"/>
          <p:nvPr/>
        </p:nvSpPr>
        <p:spPr>
          <a:xfrm>
            <a:off x="8038493" y="5244785"/>
            <a:ext cx="33689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NON-</a:t>
            </a:r>
            <a:r>
              <a:rPr lang="en-US" sz="3200" b="1" dirty="0"/>
              <a:t>INVERTING COMPARATOR!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747AA-E72D-747A-6393-522F84C9494B}"/>
              </a:ext>
            </a:extLst>
          </p:cNvPr>
          <p:cNvSpPr txBox="1"/>
          <p:nvPr/>
        </p:nvSpPr>
        <p:spPr>
          <a:xfrm>
            <a:off x="7785120" y="3992548"/>
            <a:ext cx="362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Upward step (Staircase)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5949AB-0B6A-CC38-B6C8-669DDCDAE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9981" b="13733"/>
          <a:stretch/>
        </p:blipFill>
        <p:spPr bwMode="auto">
          <a:xfrm>
            <a:off x="2987836" y="1596826"/>
            <a:ext cx="2956601" cy="295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3DB0F7-DBBE-DEA8-E189-DFBAF2755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12350" r="7016" b="11327"/>
          <a:stretch/>
        </p:blipFill>
        <p:spPr bwMode="auto">
          <a:xfrm>
            <a:off x="8010329" y="1690688"/>
            <a:ext cx="2857499" cy="23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ADBDD5-3036-B7FE-4EDC-E8AD78D0510C}"/>
              </a:ext>
            </a:extLst>
          </p:cNvPr>
          <p:cNvSpPr/>
          <p:nvPr/>
        </p:nvSpPr>
        <p:spPr>
          <a:xfrm>
            <a:off x="5589541" y="5314873"/>
            <a:ext cx="992038" cy="468521"/>
          </a:xfrm>
          <a:custGeom>
            <a:avLst/>
            <a:gdLst>
              <a:gd name="connsiteX0" fmla="*/ 0 w 992038"/>
              <a:gd name="connsiteY0" fmla="*/ 78088 h 468521"/>
              <a:gd name="connsiteX1" fmla="*/ 78088 w 992038"/>
              <a:gd name="connsiteY1" fmla="*/ 0 h 468521"/>
              <a:gd name="connsiteX2" fmla="*/ 487660 w 992038"/>
              <a:gd name="connsiteY2" fmla="*/ 0 h 468521"/>
              <a:gd name="connsiteX3" fmla="*/ 913950 w 992038"/>
              <a:gd name="connsiteY3" fmla="*/ 0 h 468521"/>
              <a:gd name="connsiteX4" fmla="*/ 992038 w 992038"/>
              <a:gd name="connsiteY4" fmla="*/ 78088 h 468521"/>
              <a:gd name="connsiteX5" fmla="*/ 992038 w 992038"/>
              <a:gd name="connsiteY5" fmla="*/ 390433 h 468521"/>
              <a:gd name="connsiteX6" fmla="*/ 913950 w 992038"/>
              <a:gd name="connsiteY6" fmla="*/ 468521 h 468521"/>
              <a:gd name="connsiteX7" fmla="*/ 521095 w 992038"/>
              <a:gd name="connsiteY7" fmla="*/ 468521 h 468521"/>
              <a:gd name="connsiteX8" fmla="*/ 78088 w 992038"/>
              <a:gd name="connsiteY8" fmla="*/ 468521 h 468521"/>
              <a:gd name="connsiteX9" fmla="*/ 0 w 992038"/>
              <a:gd name="connsiteY9" fmla="*/ 390433 h 468521"/>
              <a:gd name="connsiteX10" fmla="*/ 0 w 992038"/>
              <a:gd name="connsiteY10" fmla="*/ 78088 h 46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2038" h="468521" extrusionOk="0">
                <a:moveTo>
                  <a:pt x="0" y="78088"/>
                </a:moveTo>
                <a:cubicBezTo>
                  <a:pt x="9665" y="32930"/>
                  <a:pt x="35332" y="2617"/>
                  <a:pt x="78088" y="0"/>
                </a:cubicBezTo>
                <a:cubicBezTo>
                  <a:pt x="162825" y="-7151"/>
                  <a:pt x="345438" y="30243"/>
                  <a:pt x="487660" y="0"/>
                </a:cubicBezTo>
                <a:cubicBezTo>
                  <a:pt x="629882" y="-30243"/>
                  <a:pt x="727032" y="1526"/>
                  <a:pt x="913950" y="0"/>
                </a:cubicBezTo>
                <a:cubicBezTo>
                  <a:pt x="959977" y="-819"/>
                  <a:pt x="995824" y="27521"/>
                  <a:pt x="992038" y="78088"/>
                </a:cubicBezTo>
                <a:cubicBezTo>
                  <a:pt x="998971" y="232715"/>
                  <a:pt x="965345" y="258598"/>
                  <a:pt x="992038" y="390433"/>
                </a:cubicBezTo>
                <a:cubicBezTo>
                  <a:pt x="989541" y="424499"/>
                  <a:pt x="965634" y="471153"/>
                  <a:pt x="913950" y="468521"/>
                </a:cubicBezTo>
                <a:cubicBezTo>
                  <a:pt x="797799" y="472716"/>
                  <a:pt x="661888" y="455333"/>
                  <a:pt x="521095" y="468521"/>
                </a:cubicBezTo>
                <a:cubicBezTo>
                  <a:pt x="380302" y="481709"/>
                  <a:pt x="278040" y="438385"/>
                  <a:pt x="78088" y="468521"/>
                </a:cubicBezTo>
                <a:cubicBezTo>
                  <a:pt x="34908" y="471270"/>
                  <a:pt x="-9029" y="440997"/>
                  <a:pt x="0" y="390433"/>
                </a:cubicBezTo>
                <a:cubicBezTo>
                  <a:pt x="-36818" y="268035"/>
                  <a:pt x="35132" y="187380"/>
                  <a:pt x="0" y="78088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3F828C0-EF17-3735-9C13-8CD95A8DBC04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5500661" y="5560399"/>
            <a:ext cx="361905" cy="807895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F8F400-3343-A61D-A8AC-178842976149}"/>
              </a:ext>
            </a:extLst>
          </p:cNvPr>
          <p:cNvSpPr txBox="1"/>
          <p:nvPr/>
        </p:nvSpPr>
        <p:spPr>
          <a:xfrm>
            <a:off x="1101044" y="5914466"/>
            <a:ext cx="4176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Input</a:t>
            </a:r>
            <a:r>
              <a:rPr lang="en-US" sz="2400" b="1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Non-</a:t>
            </a:r>
            <a:r>
              <a:rPr lang="en-US" sz="2400" b="1" dirty="0"/>
              <a:t>Inverting terminal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9770B8-B88A-2199-F914-3F1E6A11195C}"/>
              </a:ext>
            </a:extLst>
          </p:cNvPr>
          <p:cNvCxnSpPr/>
          <p:nvPr/>
        </p:nvCxnSpPr>
        <p:spPr>
          <a:xfrm>
            <a:off x="5000083" y="2912122"/>
            <a:ext cx="58945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D9197B-AFD1-18A4-E23E-13601E27F5C8}"/>
              </a:ext>
            </a:extLst>
          </p:cNvPr>
          <p:cNvCxnSpPr/>
          <p:nvPr/>
        </p:nvCxnSpPr>
        <p:spPr>
          <a:xfrm>
            <a:off x="7785120" y="2912122"/>
            <a:ext cx="58945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10E69-23B4-8AF6-0847-5E0E01C6B8A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706214" y="4494925"/>
            <a:ext cx="16734" cy="7498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1273AB-CA9A-6F0B-20A0-2146B9CB04D3}"/>
              </a:ext>
            </a:extLst>
          </p:cNvPr>
          <p:cNvCxnSpPr>
            <a:cxnSpLocks/>
          </p:cNvCxnSpPr>
          <p:nvPr/>
        </p:nvCxnSpPr>
        <p:spPr>
          <a:xfrm flipH="1">
            <a:off x="7386053" y="5672574"/>
            <a:ext cx="706321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0FA633-E63C-36E0-9099-01EF816C78AF}"/>
              </a:ext>
            </a:extLst>
          </p:cNvPr>
          <p:cNvCxnSpPr>
            <a:cxnSpLocks/>
          </p:cNvCxnSpPr>
          <p:nvPr/>
        </p:nvCxnSpPr>
        <p:spPr>
          <a:xfrm flipH="1">
            <a:off x="7386053" y="6043510"/>
            <a:ext cx="706321" cy="0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A2C5A1-C5B8-BAF7-3366-1176D7DE7D00}"/>
              </a:ext>
            </a:extLst>
          </p:cNvPr>
          <p:cNvCxnSpPr>
            <a:cxnSpLocks/>
          </p:cNvCxnSpPr>
          <p:nvPr/>
        </p:nvCxnSpPr>
        <p:spPr>
          <a:xfrm>
            <a:off x="10232425" y="4494925"/>
            <a:ext cx="0" cy="749860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5473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4" grpId="0"/>
      <p:bldP spid="22" grpId="0"/>
      <p:bldP spid="23" grpId="0"/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92B0-FCAB-7721-2928-B3FD5607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42A85-B729-3758-1AFD-65993792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6436"/>
            <a:ext cx="10324605" cy="4248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698CC5-2D33-E998-9232-B4E23150C683}"/>
                  </a:ext>
                </a:extLst>
              </p:cNvPr>
              <p:cNvSpPr txBox="1"/>
              <p:nvPr/>
            </p:nvSpPr>
            <p:spPr>
              <a:xfrm>
                <a:off x="838200" y="1455709"/>
                <a:ext cx="8803820" cy="1545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Zero Crossing Detector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Compare values with a reference and pin value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en-US" dirty="0"/>
                  <a:t> if voltage is above or to below that.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000" b="1" u="sng" dirty="0"/>
                  <a:t>Non-inverting configuration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698CC5-2D33-E998-9232-B4E23150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5709"/>
                <a:ext cx="8803820" cy="1545038"/>
              </a:xfrm>
              <a:prstGeom prst="rect">
                <a:avLst/>
              </a:prstGeom>
              <a:blipFill>
                <a:blip r:embed="rId5"/>
                <a:stretch>
                  <a:fillRect l="-1108" t="-3162" r="-69" b="-6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57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9725-5B86-4D20-E6B9-92CB58C6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Comparator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F79DA-48B2-7D0D-537F-29A10805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46" y="2248119"/>
            <a:ext cx="10514054" cy="3940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C24FE-8711-B383-7753-E03EA0FF9990}"/>
              </a:ext>
            </a:extLst>
          </p:cNvPr>
          <p:cNvSpPr txBox="1"/>
          <p:nvPr/>
        </p:nvSpPr>
        <p:spPr>
          <a:xfrm>
            <a:off x="838200" y="1552174"/>
            <a:ext cx="2617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Zero Crossing Detector</a:t>
            </a:r>
          </a:p>
          <a:p>
            <a:endParaRPr lang="en-US" sz="2000" b="1" u="sng" dirty="0"/>
          </a:p>
          <a:p>
            <a:r>
              <a:rPr lang="en-US" sz="2000" b="1" u="sng" dirty="0"/>
              <a:t>Inverting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12704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464B-AC6F-0C70-1B9A-E17BA46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BED28BDC-9494-2435-07E1-29699A51A72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3126004"/>
            <a:ext cx="10663518" cy="23245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C9879-E6B5-BDD9-75C2-C1CD42DBFF0D}"/>
              </a:ext>
            </a:extLst>
          </p:cNvPr>
          <p:cNvSpPr txBox="1"/>
          <p:nvPr/>
        </p:nvSpPr>
        <p:spPr>
          <a:xfrm>
            <a:off x="838200" y="20761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Level Crossing Detector / Comparator</a:t>
            </a:r>
          </a:p>
        </p:txBody>
      </p:sp>
      <p:pic>
        <p:nvPicPr>
          <p:cNvPr id="4" name="Google Shape;277;p22" descr="Diagram&#10;&#10;Description automatically generated">
            <a:extLst>
              <a:ext uri="{FF2B5EF4-FFF2-40B4-BE49-F238E27FC236}">
                <a16:creationId xmlns:a16="http://schemas.microsoft.com/office/drawing/2014/main" id="{2C0C65A1-F4B6-A7D8-F523-CE12A09896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8494" t="6478" r="43765" b="22647"/>
          <a:stretch/>
        </p:blipFill>
        <p:spPr>
          <a:xfrm>
            <a:off x="5095415" y="3429000"/>
            <a:ext cx="1891862" cy="1647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5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153CE-C9CD-5774-D844-2A2053EC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 ends here</a:t>
            </a:r>
          </a:p>
        </p:txBody>
      </p:sp>
    </p:spTree>
    <p:extLst>
      <p:ext uri="{BB962C8B-B14F-4D97-AF65-F5344CB8AC3E}">
        <p14:creationId xmlns:p14="http://schemas.microsoft.com/office/powerpoint/2010/main" val="4273463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F3D2-F4AA-C853-A1A6-48BDE21F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DD0-530E-DC1C-360C-98D2F831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Op-Amp: Comparator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Open Loop Configuration: Example 1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Open Loop Configuration: Example 2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Open Loop Configuration: Example 3</a:t>
            </a:r>
          </a:p>
        </p:txBody>
      </p:sp>
    </p:spTree>
    <p:extLst>
      <p:ext uri="{BB962C8B-B14F-4D97-AF65-F5344CB8AC3E}">
        <p14:creationId xmlns:p14="http://schemas.microsoft.com/office/powerpoint/2010/main" val="413042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4CE9-7900-D59B-0DFE-4753599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FA783-FC64-8DFD-36F6-08C60F8E2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4322" cy="4351338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Design a circuit using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op-amp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that has the voltage transfer characteristics as shown in the figure below.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the </a:t>
                </a:r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output voltage</a:t>
                </a:r>
                <a:r>
                  <a:rPr lang="en-US" sz="180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the </a:t>
                </a:r>
                <a:r>
                  <a:rPr lang="en-US" sz="1800" b="1" dirty="0">
                    <a:solidFill>
                      <a:srgbClr val="0000FF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input voltage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FA783-FC64-8DFD-36F6-08C60F8E2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4322" cy="4351338"/>
              </a:xfrm>
              <a:blipFill>
                <a:blip r:embed="rId5"/>
                <a:stretch>
                  <a:fillRect l="-39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7.png">
            <a:extLst>
              <a:ext uri="{FF2B5EF4-FFF2-40B4-BE49-F238E27FC236}">
                <a16:creationId xmlns:a16="http://schemas.microsoft.com/office/drawing/2014/main" id="{6758D22C-DE1D-605E-8799-5DAADB03B9C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079780" y="2861256"/>
            <a:ext cx="2941734" cy="298958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374AD-8EB8-3A23-FD54-7FA47F72C038}"/>
              </a:ext>
            </a:extLst>
          </p:cNvPr>
          <p:cNvSpPr txBox="1"/>
          <p:nvPr/>
        </p:nvSpPr>
        <p:spPr>
          <a:xfrm>
            <a:off x="6096000" y="2861256"/>
            <a:ext cx="3746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</a:t>
            </a:r>
          </a:p>
          <a:p>
            <a:r>
              <a:rPr lang="en-US" sz="2400" dirty="0"/>
              <a:t>	Inverting comparator</a:t>
            </a:r>
            <a:endParaRPr 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897C80-4A28-EBDE-0AF9-6822CA685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/>
          <a:stretch/>
        </p:blipFill>
        <p:spPr bwMode="auto">
          <a:xfrm>
            <a:off x="8376249" y="3578632"/>
            <a:ext cx="1931450" cy="248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F9CCB-A31A-8101-EF3F-9EE566EAC2AB}"/>
                  </a:ext>
                </a:extLst>
              </p:cNvPr>
              <p:cNvSpPr txBox="1"/>
              <p:nvPr/>
            </p:nvSpPr>
            <p:spPr>
              <a:xfrm>
                <a:off x="7746521" y="5244122"/>
                <a:ext cx="70403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F9CCB-A31A-8101-EF3F-9EE566EAC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521" y="5244122"/>
                <a:ext cx="7040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00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DC41F4-C0D9-619D-2F51-6EBEDEFA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36" y="4131545"/>
            <a:ext cx="2434151" cy="207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B740F-78EE-D080-52B9-006EDA2B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A0187-F696-A3C0-E15F-3462594D0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39937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Draw the voltage transfer characteristic (VTC) curve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) from the adjacent waveform graph. Also draw the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Op-Amp Circuit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that would give rise to such a VTC.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A0187-F696-A3C0-E15F-3462594D0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39937"/>
              </a:xfrm>
              <a:blipFill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5.png">
            <a:extLst>
              <a:ext uri="{FF2B5EF4-FFF2-40B4-BE49-F238E27FC236}">
                <a16:creationId xmlns:a16="http://schemas.microsoft.com/office/drawing/2014/main" id="{9EA46687-E239-5867-13AF-6F825F24CE02}"/>
              </a:ext>
            </a:extLst>
          </p:cNvPr>
          <p:cNvPicPr/>
          <p:nvPr/>
        </p:nvPicPr>
        <p:blipFill>
          <a:blip r:embed="rId7"/>
          <a:srcRect l="6025" t="9849" r="6243" b="13666"/>
          <a:stretch>
            <a:fillRect/>
          </a:stretch>
        </p:blipFill>
        <p:spPr>
          <a:xfrm>
            <a:off x="944659" y="3219094"/>
            <a:ext cx="5151341" cy="3441612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B33F27-023B-43D6-184A-6099CAA62266}"/>
                  </a:ext>
                </a:extLst>
              </p:cNvPr>
              <p:cNvSpPr txBox="1"/>
              <p:nvPr/>
            </p:nvSpPr>
            <p:spPr>
              <a:xfrm>
                <a:off x="5973076" y="2901518"/>
                <a:ext cx="5553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smaller</a:t>
                </a:r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ym typeface="Wingdings" panose="05000000000000000000" pitchFamily="2" charset="2"/>
                  </a:rPr>
                  <a:t>Positive Saturation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B33F27-023B-43D6-184A-6099CAA6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76" y="2901518"/>
                <a:ext cx="5553315" cy="369332"/>
              </a:xfrm>
              <a:prstGeom prst="rect">
                <a:avLst/>
              </a:prstGeom>
              <a:blipFill>
                <a:blip r:embed="rId8"/>
                <a:stretch>
                  <a:fillRect t="-11475" r="-11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70B0E1-6CBB-393D-0548-C19D7D961536}"/>
                  </a:ext>
                </a:extLst>
              </p:cNvPr>
              <p:cNvSpPr txBox="1"/>
              <p:nvPr/>
            </p:nvSpPr>
            <p:spPr>
              <a:xfrm>
                <a:off x="5973076" y="3278584"/>
                <a:ext cx="5676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larger</a:t>
                </a:r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=−2.5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ym typeface="Wingdings" panose="05000000000000000000" pitchFamily="2" charset="2"/>
                  </a:rPr>
                  <a:t>Negative Saturation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70B0E1-6CBB-393D-0548-C19D7D961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76" y="3278584"/>
                <a:ext cx="5676169" cy="369332"/>
              </a:xfrm>
              <a:prstGeom prst="rect">
                <a:avLst/>
              </a:prstGeom>
              <a:blipFill>
                <a:blip r:embed="rId9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409F27-2AD7-5376-A193-BE5BAA2ADF12}"/>
              </a:ext>
            </a:extLst>
          </p:cNvPr>
          <p:cNvSpPr txBox="1"/>
          <p:nvPr/>
        </p:nvSpPr>
        <p:spPr>
          <a:xfrm>
            <a:off x="7199515" y="3762213"/>
            <a:ext cx="292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0" dirty="0"/>
              <a:t>INVERTING CONFIGURATION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9AD3D-6ADE-E317-D645-C76586657353}"/>
              </a:ext>
            </a:extLst>
          </p:cNvPr>
          <p:cNvSpPr txBox="1"/>
          <p:nvPr/>
        </p:nvSpPr>
        <p:spPr>
          <a:xfrm>
            <a:off x="5886816" y="2480662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559F99-73A5-94DC-FBC1-A9D5BACCB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10961" r="8009" b="19283"/>
          <a:stretch/>
        </p:blipFill>
        <p:spPr bwMode="auto">
          <a:xfrm>
            <a:off x="9005978" y="4223404"/>
            <a:ext cx="2520414" cy="226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A55D6-B34A-94D2-A524-917677AF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2" y="4305899"/>
            <a:ext cx="5397777" cy="2317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C4C21-3712-9B40-D789-42B19320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8859-D912-F2D7-69F3-4244E581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analyze op-amps, we must understand </a:t>
            </a:r>
            <a:r>
              <a:rPr lang="en-US" sz="2400" b="1" dirty="0"/>
              <a:t>dependent source.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 dependent source generates a voltage or current whose value depends on another voltage or current.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 current-controlled current source </a:t>
            </a:r>
          </a:p>
        </p:txBody>
      </p:sp>
    </p:spTree>
    <p:extLst>
      <p:ext uri="{BB962C8B-B14F-4D97-AF65-F5344CB8AC3E}">
        <p14:creationId xmlns:p14="http://schemas.microsoft.com/office/powerpoint/2010/main" val="1918849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619BA3-EC48-FD7B-BFC2-638F0F4D705A}"/>
              </a:ext>
            </a:extLst>
          </p:cNvPr>
          <p:cNvCxnSpPr>
            <a:cxnSpLocks/>
          </p:cNvCxnSpPr>
          <p:nvPr/>
        </p:nvCxnSpPr>
        <p:spPr>
          <a:xfrm>
            <a:off x="7236626" y="3438147"/>
            <a:ext cx="0" cy="965578"/>
          </a:xfrm>
          <a:prstGeom prst="line">
            <a:avLst/>
          </a:prstGeom>
          <a:ln w="57150" cap="rnd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4B4D97-F05F-C79A-FA4B-DF0B6625519F}"/>
              </a:ext>
            </a:extLst>
          </p:cNvPr>
          <p:cNvGrpSpPr/>
          <p:nvPr/>
        </p:nvGrpSpPr>
        <p:grpSpPr>
          <a:xfrm>
            <a:off x="5492727" y="3688080"/>
            <a:ext cx="5591607" cy="1505212"/>
            <a:chOff x="5492727" y="3429000"/>
            <a:chExt cx="5591607" cy="1505212"/>
          </a:xfrm>
        </p:grpSpPr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566F2B36-EC65-857F-89F5-09C242F91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7" y="3429000"/>
              <a:ext cx="2400443" cy="1493520"/>
            </a:xfrm>
            <a:prstGeom prst="bentConnector3">
              <a:avLst>
                <a:gd name="adj1" fmla="val 46508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981B650-2263-E192-ADB6-8475B7AFDFAD}"/>
                </a:ext>
              </a:extLst>
            </p:cNvPr>
            <p:cNvCxnSpPr>
              <a:cxnSpLocks/>
            </p:cNvCxnSpPr>
            <p:nvPr/>
          </p:nvCxnSpPr>
          <p:spPr>
            <a:xfrm>
              <a:off x="7893170" y="3429000"/>
              <a:ext cx="3191164" cy="1505212"/>
            </a:xfrm>
            <a:prstGeom prst="bentConnector3">
              <a:avLst>
                <a:gd name="adj1" fmla="val -110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664432-FB22-3D8E-11FE-DE7A2733C9A8}"/>
              </a:ext>
            </a:extLst>
          </p:cNvPr>
          <p:cNvGrpSpPr/>
          <p:nvPr/>
        </p:nvGrpSpPr>
        <p:grpSpPr>
          <a:xfrm>
            <a:off x="5978106" y="2985806"/>
            <a:ext cx="2518194" cy="1471894"/>
            <a:chOff x="5978106" y="5554981"/>
            <a:chExt cx="5106228" cy="147189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B934D9-006C-0FDC-A2C4-A3F988F24C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03E01E1-52C8-9A1D-61AD-D612D1221634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4926A91-A831-6377-FC3D-3F81130D0A5D}"/>
                    </a:ext>
                  </a:extLst>
                </p:cNvPr>
                <p:cNvSpPr/>
                <p:nvPr/>
              </p:nvSpPr>
              <p:spPr>
                <a:xfrm>
                  <a:off x="7777757" y="5554981"/>
                  <a:ext cx="1375153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4926A91-A831-6377-FC3D-3F81130D0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757" y="5554981"/>
                  <a:ext cx="1375153" cy="405285"/>
                </a:xfrm>
                <a:prstGeom prst="rect">
                  <a:avLst/>
                </a:prstGeom>
                <a:blipFill>
                  <a:blip r:embed="rId5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140F97-49B0-6BC1-C5FA-FEE5A00B9F5F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554981"/>
              <a:ext cx="0" cy="1471894"/>
            </a:xfrm>
            <a:prstGeom prst="line">
              <a:avLst/>
            </a:prstGeom>
            <a:ln w="57150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B25AB1-2623-4E9F-4B96-35BAD4DC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Design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an op-amp circuit to transform the sinusoidal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in units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,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and time-period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), to: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A square wave with a duty cycle of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25%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  <a:blipFill>
                <a:blip r:embed="rId6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D0BA7-B3C0-C02A-0C79-E825C05DB9C7}"/>
                  </a:ext>
                </a:extLst>
              </p:cNvPr>
              <p:cNvSpPr txBox="1"/>
              <p:nvPr/>
            </p:nvSpPr>
            <p:spPr>
              <a:xfrm>
                <a:off x="10483048" y="3253481"/>
                <a:ext cx="1202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𝐦𝐬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D0BA7-B3C0-C02A-0C79-E825C05D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048" y="3253481"/>
                <a:ext cx="12025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2.png">
            <a:extLst>
              <a:ext uri="{FF2B5EF4-FFF2-40B4-BE49-F238E27FC236}">
                <a16:creationId xmlns:a16="http://schemas.microsoft.com/office/drawing/2014/main" id="{8AC637FF-18F2-B2A1-8AAA-4EA277407836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17533" y="3060699"/>
            <a:ext cx="4319474" cy="2361663"/>
          </a:xfrm>
          <a:prstGeom prst="rect">
            <a:avLst/>
          </a:prstGeom>
          <a:ln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8052E6-61D5-3F2D-897C-89C3AFD24706}"/>
              </a:ext>
            </a:extLst>
          </p:cNvPr>
          <p:cNvSpPr/>
          <p:nvPr/>
        </p:nvSpPr>
        <p:spPr>
          <a:xfrm>
            <a:off x="1625748" y="5008064"/>
            <a:ext cx="1333944" cy="564736"/>
          </a:xfrm>
          <a:custGeom>
            <a:avLst/>
            <a:gdLst>
              <a:gd name="connsiteX0" fmla="*/ 0 w 1333944"/>
              <a:gd name="connsiteY0" fmla="*/ 94125 h 564736"/>
              <a:gd name="connsiteX1" fmla="*/ 94125 w 1333944"/>
              <a:gd name="connsiteY1" fmla="*/ 0 h 564736"/>
              <a:gd name="connsiteX2" fmla="*/ 632601 w 1333944"/>
              <a:gd name="connsiteY2" fmla="*/ 0 h 564736"/>
              <a:gd name="connsiteX3" fmla="*/ 1239819 w 1333944"/>
              <a:gd name="connsiteY3" fmla="*/ 0 h 564736"/>
              <a:gd name="connsiteX4" fmla="*/ 1333944 w 1333944"/>
              <a:gd name="connsiteY4" fmla="*/ 94125 h 564736"/>
              <a:gd name="connsiteX5" fmla="*/ 1333944 w 1333944"/>
              <a:gd name="connsiteY5" fmla="*/ 470611 h 564736"/>
              <a:gd name="connsiteX6" fmla="*/ 1239819 w 1333944"/>
              <a:gd name="connsiteY6" fmla="*/ 564736 h 564736"/>
              <a:gd name="connsiteX7" fmla="*/ 655515 w 1333944"/>
              <a:gd name="connsiteY7" fmla="*/ 564736 h 564736"/>
              <a:gd name="connsiteX8" fmla="*/ 94125 w 1333944"/>
              <a:gd name="connsiteY8" fmla="*/ 564736 h 564736"/>
              <a:gd name="connsiteX9" fmla="*/ 0 w 1333944"/>
              <a:gd name="connsiteY9" fmla="*/ 470611 h 564736"/>
              <a:gd name="connsiteX10" fmla="*/ 0 w 1333944"/>
              <a:gd name="connsiteY10" fmla="*/ 94125 h 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3944" h="564736" extrusionOk="0">
                <a:moveTo>
                  <a:pt x="0" y="94125"/>
                </a:moveTo>
                <a:cubicBezTo>
                  <a:pt x="-577" y="43076"/>
                  <a:pt x="47906" y="-12229"/>
                  <a:pt x="94125" y="0"/>
                </a:cubicBezTo>
                <a:cubicBezTo>
                  <a:pt x="253706" y="-13978"/>
                  <a:pt x="503886" y="420"/>
                  <a:pt x="632601" y="0"/>
                </a:cubicBezTo>
                <a:cubicBezTo>
                  <a:pt x="761316" y="-420"/>
                  <a:pt x="1040629" y="25345"/>
                  <a:pt x="1239819" y="0"/>
                </a:cubicBezTo>
                <a:cubicBezTo>
                  <a:pt x="1291932" y="-5099"/>
                  <a:pt x="1332039" y="43253"/>
                  <a:pt x="1333944" y="94125"/>
                </a:cubicBezTo>
                <a:cubicBezTo>
                  <a:pt x="1362955" y="260488"/>
                  <a:pt x="1320465" y="321667"/>
                  <a:pt x="1333944" y="470611"/>
                </a:cubicBezTo>
                <a:cubicBezTo>
                  <a:pt x="1336661" y="528464"/>
                  <a:pt x="1301745" y="572579"/>
                  <a:pt x="1239819" y="564736"/>
                </a:cubicBezTo>
                <a:cubicBezTo>
                  <a:pt x="1102663" y="586589"/>
                  <a:pt x="921854" y="557371"/>
                  <a:pt x="655515" y="564736"/>
                </a:cubicBezTo>
                <a:cubicBezTo>
                  <a:pt x="389176" y="572101"/>
                  <a:pt x="231506" y="555082"/>
                  <a:pt x="94125" y="564736"/>
                </a:cubicBezTo>
                <a:cubicBezTo>
                  <a:pt x="35704" y="563085"/>
                  <a:pt x="-1991" y="522697"/>
                  <a:pt x="0" y="470611"/>
                </a:cubicBezTo>
                <a:cubicBezTo>
                  <a:pt x="-44354" y="322848"/>
                  <a:pt x="42435" y="182774"/>
                  <a:pt x="0" y="9412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9837041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2B37979-8922-DFB6-7903-FE682030B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2727" y="3034076"/>
            <a:ext cx="6192894" cy="267961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08C75BF-FF3B-6E20-2AC1-BE6FB21C7586}"/>
              </a:ext>
            </a:extLst>
          </p:cNvPr>
          <p:cNvGrpSpPr/>
          <p:nvPr/>
        </p:nvGrpSpPr>
        <p:grpSpPr>
          <a:xfrm>
            <a:off x="5978106" y="5814061"/>
            <a:ext cx="5106228" cy="405285"/>
            <a:chOff x="5978106" y="5554981"/>
            <a:chExt cx="5106228" cy="4052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C6C363-1EAC-41BA-2C79-F8B621930DE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25C61E-2592-DD72-C467-3142899A181A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C51E72-ED9B-EF02-5AA4-A514B22E199D}"/>
                    </a:ext>
                  </a:extLst>
                </p:cNvPr>
                <p:cNvSpPr/>
                <p:nvPr/>
              </p:nvSpPr>
              <p:spPr>
                <a:xfrm>
                  <a:off x="7893170" y="5554981"/>
                  <a:ext cx="1061049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C51E72-ED9B-EF02-5AA4-A514B22E1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170" y="5554981"/>
                  <a:ext cx="1061049" cy="4052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8FA3A0-EA34-8A94-33AF-2F6D39BE7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675594"/>
              <a:ext cx="0" cy="21466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5EAF96-A011-7CFB-C412-169DBCF5A78F}"/>
              </a:ext>
            </a:extLst>
          </p:cNvPr>
          <p:cNvCxnSpPr>
            <a:cxnSpLocks/>
          </p:cNvCxnSpPr>
          <p:nvPr/>
        </p:nvCxnSpPr>
        <p:spPr>
          <a:xfrm>
            <a:off x="5978106" y="5040239"/>
            <a:ext cx="0" cy="284672"/>
          </a:xfrm>
          <a:prstGeom prst="line">
            <a:avLst/>
          </a:prstGeom>
          <a:ln w="5715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225DDE-A025-42D4-BAB9-B0A9520FDFB6}"/>
              </a:ext>
            </a:extLst>
          </p:cNvPr>
          <p:cNvCxnSpPr>
            <a:cxnSpLocks/>
          </p:cNvCxnSpPr>
          <p:nvPr/>
        </p:nvCxnSpPr>
        <p:spPr>
          <a:xfrm>
            <a:off x="11084334" y="5085959"/>
            <a:ext cx="0" cy="214666"/>
          </a:xfrm>
          <a:prstGeom prst="line">
            <a:avLst/>
          </a:prstGeom>
          <a:ln w="5715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C6A33-CBED-6330-3746-B9ADBD6694F3}"/>
              </a:ext>
            </a:extLst>
          </p:cNvPr>
          <p:cNvGrpSpPr/>
          <p:nvPr/>
        </p:nvGrpSpPr>
        <p:grpSpPr>
          <a:xfrm>
            <a:off x="6624652" y="5167515"/>
            <a:ext cx="1217021" cy="405285"/>
            <a:chOff x="5978106" y="5554981"/>
            <a:chExt cx="5106228" cy="40528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1758B3-E279-36A8-163A-C6936CB8743A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DD367B-9B97-8B35-5C32-3D530F25412A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31E3144-13C6-00C4-E578-A3BC9FD2C91E}"/>
                    </a:ext>
                  </a:extLst>
                </p:cNvPr>
                <p:cNvSpPr/>
                <p:nvPr/>
              </p:nvSpPr>
              <p:spPr>
                <a:xfrm>
                  <a:off x="7429425" y="5554981"/>
                  <a:ext cx="1988541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31E3144-13C6-00C4-E578-A3BC9FD2C9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425" y="5554981"/>
                  <a:ext cx="1988541" cy="4052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DDF5457-9188-7E66-F8DA-C3F202CFF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675594"/>
              <a:ext cx="0" cy="21466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C0164867-3242-AF54-6ED8-658693E75941}"/>
              </a:ext>
            </a:extLst>
          </p:cNvPr>
          <p:cNvSpPr/>
          <p:nvPr/>
        </p:nvSpPr>
        <p:spPr>
          <a:xfrm>
            <a:off x="6569104" y="3632532"/>
            <a:ext cx="111096" cy="111096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5A348A-A4FA-4081-36BB-BA69DFB82583}"/>
                  </a:ext>
                </a:extLst>
              </p:cNvPr>
              <p:cNvSpPr txBox="1"/>
              <p:nvPr/>
            </p:nvSpPr>
            <p:spPr>
              <a:xfrm>
                <a:off x="6069118" y="3341474"/>
                <a:ext cx="647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5A348A-A4FA-4081-36BB-BA69DFB8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18" y="3341474"/>
                <a:ext cx="6477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7914CC-81DF-E3AB-EAD4-DF35755B9C16}"/>
                  </a:ext>
                </a:extLst>
              </p:cNvPr>
              <p:cNvSpPr txBox="1"/>
              <p:nvPr/>
            </p:nvSpPr>
            <p:spPr>
              <a:xfrm>
                <a:off x="9316364" y="3632532"/>
                <a:ext cx="206861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7914CC-81DF-E3AB-EAD4-DF35755B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64" y="3632532"/>
                <a:ext cx="2068614" cy="492443"/>
              </a:xfrm>
              <a:prstGeom prst="rect">
                <a:avLst/>
              </a:prstGeom>
              <a:blipFill>
                <a:blip r:embed="rId1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D27E35-9B93-4780-92FA-4300A3A08FF5}"/>
                  </a:ext>
                </a:extLst>
              </p:cNvPr>
              <p:cNvSpPr txBox="1"/>
              <p:nvPr/>
            </p:nvSpPr>
            <p:spPr>
              <a:xfrm>
                <a:off x="6941716" y="4544572"/>
                <a:ext cx="647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D27E35-9B93-4780-92FA-4300A3A0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716" y="4544572"/>
                <a:ext cx="64770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EEDD0-3725-A918-3930-5F513C1D1484}"/>
                  </a:ext>
                </a:extLst>
              </p:cNvPr>
              <p:cNvSpPr txBox="1"/>
              <p:nvPr/>
            </p:nvSpPr>
            <p:spPr>
              <a:xfrm>
                <a:off x="10974518" y="4483587"/>
                <a:ext cx="907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𝐦𝐬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EEDD0-3725-A918-3930-5F513C1D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518" y="4483587"/>
                <a:ext cx="907621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76DD30-902C-18FD-8DC0-F194BAE4D80D}"/>
              </a:ext>
            </a:extLst>
          </p:cNvPr>
          <p:cNvSpPr txBox="1"/>
          <p:nvPr/>
        </p:nvSpPr>
        <p:spPr>
          <a:xfrm>
            <a:off x="5886816" y="2549670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A847F-24CE-C927-4999-0FB315D5C5B6}"/>
                  </a:ext>
                </a:extLst>
              </p:cNvPr>
              <p:cNvSpPr txBox="1"/>
              <p:nvPr/>
            </p:nvSpPr>
            <p:spPr>
              <a:xfrm>
                <a:off x="5220606" y="2835105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A847F-24CE-C927-4999-0FB315D5C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06" y="2835105"/>
                <a:ext cx="819455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14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76" grpId="0" animBg="1"/>
      <p:bldP spid="78" grpId="0"/>
      <p:bldP spid="5" grpId="0"/>
      <p:bldP spid="11" grpId="0"/>
      <p:bldP spid="13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354B4D97-F05F-C79A-FA4B-DF0B6625519F}"/>
              </a:ext>
            </a:extLst>
          </p:cNvPr>
          <p:cNvGrpSpPr/>
          <p:nvPr/>
        </p:nvGrpSpPr>
        <p:grpSpPr>
          <a:xfrm>
            <a:off x="5492727" y="3688080"/>
            <a:ext cx="5591607" cy="1505212"/>
            <a:chOff x="5492727" y="3429000"/>
            <a:chExt cx="5591607" cy="1505212"/>
          </a:xfrm>
        </p:grpSpPr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566F2B36-EC65-857F-89F5-09C242F91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7" y="3429000"/>
              <a:ext cx="2400443" cy="1493520"/>
            </a:xfrm>
            <a:prstGeom prst="bentConnector3">
              <a:avLst>
                <a:gd name="adj1" fmla="val 46508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981B650-2263-E192-ADB6-8475B7AFDFAD}"/>
                </a:ext>
              </a:extLst>
            </p:cNvPr>
            <p:cNvCxnSpPr>
              <a:cxnSpLocks/>
            </p:cNvCxnSpPr>
            <p:nvPr/>
          </p:nvCxnSpPr>
          <p:spPr>
            <a:xfrm>
              <a:off x="7893170" y="3429000"/>
              <a:ext cx="3191164" cy="1505212"/>
            </a:xfrm>
            <a:prstGeom prst="bentConnector3">
              <a:avLst>
                <a:gd name="adj1" fmla="val -110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664432-FB22-3D8E-11FE-DE7A2733C9A8}"/>
              </a:ext>
            </a:extLst>
          </p:cNvPr>
          <p:cNvGrpSpPr/>
          <p:nvPr/>
        </p:nvGrpSpPr>
        <p:grpSpPr>
          <a:xfrm>
            <a:off x="5978106" y="2985806"/>
            <a:ext cx="2518194" cy="1471894"/>
            <a:chOff x="5978106" y="5554981"/>
            <a:chExt cx="5106228" cy="147189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B934D9-006C-0FDC-A2C4-A3F988F24C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03E01E1-52C8-9A1D-61AD-D612D1221634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4926A91-A831-6377-FC3D-3F81130D0A5D}"/>
                    </a:ext>
                  </a:extLst>
                </p:cNvPr>
                <p:cNvSpPr/>
                <p:nvPr/>
              </p:nvSpPr>
              <p:spPr>
                <a:xfrm>
                  <a:off x="7777757" y="5554981"/>
                  <a:ext cx="1375153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4926A91-A831-6377-FC3D-3F81130D0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757" y="5554981"/>
                  <a:ext cx="1375153" cy="405285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140F97-49B0-6BC1-C5FA-FEE5A00B9F5F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554981"/>
              <a:ext cx="0" cy="1471894"/>
            </a:xfrm>
            <a:prstGeom prst="line">
              <a:avLst/>
            </a:prstGeom>
            <a:ln w="57150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B25AB1-2623-4E9F-4B96-35BAD4DC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Design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an op-amp circuit to transform the sinusoidal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in units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,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and time-period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), to: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A square wave with a duty cycle of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25%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  <a:blipFill>
                <a:blip r:embed="rId5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D0BA7-B3C0-C02A-0C79-E825C05DB9C7}"/>
                  </a:ext>
                </a:extLst>
              </p:cNvPr>
              <p:cNvSpPr txBox="1"/>
              <p:nvPr/>
            </p:nvSpPr>
            <p:spPr>
              <a:xfrm>
                <a:off x="10483048" y="3253481"/>
                <a:ext cx="1202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𝐦𝐬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D0BA7-B3C0-C02A-0C79-E825C05D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048" y="3253481"/>
                <a:ext cx="12025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2.png">
            <a:extLst>
              <a:ext uri="{FF2B5EF4-FFF2-40B4-BE49-F238E27FC236}">
                <a16:creationId xmlns:a16="http://schemas.microsoft.com/office/drawing/2014/main" id="{8AC637FF-18F2-B2A1-8AAA-4EA27740783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77018" y="4129970"/>
            <a:ext cx="3826827" cy="2092309"/>
          </a:xfrm>
          <a:prstGeom prst="rect">
            <a:avLst/>
          </a:prstGeom>
          <a:ln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8052E6-61D5-3F2D-897C-89C3AFD24706}"/>
              </a:ext>
            </a:extLst>
          </p:cNvPr>
          <p:cNvSpPr/>
          <p:nvPr/>
        </p:nvSpPr>
        <p:spPr>
          <a:xfrm>
            <a:off x="1504459" y="5855233"/>
            <a:ext cx="1181805" cy="500326"/>
          </a:xfrm>
          <a:custGeom>
            <a:avLst/>
            <a:gdLst>
              <a:gd name="connsiteX0" fmla="*/ 0 w 1181805"/>
              <a:gd name="connsiteY0" fmla="*/ 83389 h 500326"/>
              <a:gd name="connsiteX1" fmla="*/ 83389 w 1181805"/>
              <a:gd name="connsiteY1" fmla="*/ 0 h 500326"/>
              <a:gd name="connsiteX2" fmla="*/ 560452 w 1181805"/>
              <a:gd name="connsiteY2" fmla="*/ 0 h 500326"/>
              <a:gd name="connsiteX3" fmla="*/ 1098416 w 1181805"/>
              <a:gd name="connsiteY3" fmla="*/ 0 h 500326"/>
              <a:gd name="connsiteX4" fmla="*/ 1181805 w 1181805"/>
              <a:gd name="connsiteY4" fmla="*/ 83389 h 500326"/>
              <a:gd name="connsiteX5" fmla="*/ 1181805 w 1181805"/>
              <a:gd name="connsiteY5" fmla="*/ 416937 h 500326"/>
              <a:gd name="connsiteX6" fmla="*/ 1098416 w 1181805"/>
              <a:gd name="connsiteY6" fmla="*/ 500326 h 500326"/>
              <a:gd name="connsiteX7" fmla="*/ 580752 w 1181805"/>
              <a:gd name="connsiteY7" fmla="*/ 500326 h 500326"/>
              <a:gd name="connsiteX8" fmla="*/ 83389 w 1181805"/>
              <a:gd name="connsiteY8" fmla="*/ 500326 h 500326"/>
              <a:gd name="connsiteX9" fmla="*/ 0 w 1181805"/>
              <a:gd name="connsiteY9" fmla="*/ 416937 h 500326"/>
              <a:gd name="connsiteX10" fmla="*/ 0 w 1181805"/>
              <a:gd name="connsiteY10" fmla="*/ 83389 h 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1805" h="500326" extrusionOk="0">
                <a:moveTo>
                  <a:pt x="0" y="83389"/>
                </a:moveTo>
                <a:cubicBezTo>
                  <a:pt x="-2156" y="40825"/>
                  <a:pt x="40044" y="-5747"/>
                  <a:pt x="83389" y="0"/>
                </a:cubicBezTo>
                <a:cubicBezTo>
                  <a:pt x="293901" y="-30875"/>
                  <a:pt x="343147" y="9351"/>
                  <a:pt x="560452" y="0"/>
                </a:cubicBezTo>
                <a:cubicBezTo>
                  <a:pt x="777757" y="-9351"/>
                  <a:pt x="877588" y="55701"/>
                  <a:pt x="1098416" y="0"/>
                </a:cubicBezTo>
                <a:cubicBezTo>
                  <a:pt x="1144677" y="-8172"/>
                  <a:pt x="1179594" y="38625"/>
                  <a:pt x="1181805" y="83389"/>
                </a:cubicBezTo>
                <a:cubicBezTo>
                  <a:pt x="1185902" y="180653"/>
                  <a:pt x="1177728" y="277970"/>
                  <a:pt x="1181805" y="416937"/>
                </a:cubicBezTo>
                <a:cubicBezTo>
                  <a:pt x="1182444" y="464372"/>
                  <a:pt x="1152893" y="506970"/>
                  <a:pt x="1098416" y="500326"/>
                </a:cubicBezTo>
                <a:cubicBezTo>
                  <a:pt x="925334" y="504210"/>
                  <a:pt x="793254" y="465019"/>
                  <a:pt x="580752" y="500326"/>
                </a:cubicBezTo>
                <a:cubicBezTo>
                  <a:pt x="368250" y="535633"/>
                  <a:pt x="284908" y="479131"/>
                  <a:pt x="83389" y="500326"/>
                </a:cubicBezTo>
                <a:cubicBezTo>
                  <a:pt x="34515" y="499603"/>
                  <a:pt x="-8442" y="463422"/>
                  <a:pt x="0" y="416937"/>
                </a:cubicBezTo>
                <a:cubicBezTo>
                  <a:pt x="-37792" y="267641"/>
                  <a:pt x="27597" y="230934"/>
                  <a:pt x="0" y="833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9837041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2B37979-8922-DFB6-7903-FE682030B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727" y="3034076"/>
            <a:ext cx="6192894" cy="267961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08C75BF-FF3B-6E20-2AC1-BE6FB21C7586}"/>
              </a:ext>
            </a:extLst>
          </p:cNvPr>
          <p:cNvGrpSpPr/>
          <p:nvPr/>
        </p:nvGrpSpPr>
        <p:grpSpPr>
          <a:xfrm>
            <a:off x="5978106" y="5814061"/>
            <a:ext cx="5106228" cy="405285"/>
            <a:chOff x="5978106" y="5554981"/>
            <a:chExt cx="5106228" cy="4052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C6C363-1EAC-41BA-2C79-F8B621930DED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25C61E-2592-DD72-C467-3142899A181A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C51E72-ED9B-EF02-5AA4-A514B22E199D}"/>
                    </a:ext>
                  </a:extLst>
                </p:cNvPr>
                <p:cNvSpPr/>
                <p:nvPr/>
              </p:nvSpPr>
              <p:spPr>
                <a:xfrm>
                  <a:off x="7893170" y="5554981"/>
                  <a:ext cx="1061049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C51E72-ED9B-EF02-5AA4-A514B22E1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170" y="5554981"/>
                  <a:ext cx="1061049" cy="4052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8FA3A0-EA34-8A94-33AF-2F6D39BE7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675594"/>
              <a:ext cx="0" cy="21466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5EAF96-A011-7CFB-C412-169DBCF5A78F}"/>
              </a:ext>
            </a:extLst>
          </p:cNvPr>
          <p:cNvCxnSpPr>
            <a:cxnSpLocks/>
          </p:cNvCxnSpPr>
          <p:nvPr/>
        </p:nvCxnSpPr>
        <p:spPr>
          <a:xfrm>
            <a:off x="5978106" y="5040239"/>
            <a:ext cx="0" cy="284672"/>
          </a:xfrm>
          <a:prstGeom prst="line">
            <a:avLst/>
          </a:prstGeom>
          <a:ln w="5715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225DDE-A025-42D4-BAB9-B0A9520FDFB6}"/>
              </a:ext>
            </a:extLst>
          </p:cNvPr>
          <p:cNvCxnSpPr>
            <a:cxnSpLocks/>
          </p:cNvCxnSpPr>
          <p:nvPr/>
        </p:nvCxnSpPr>
        <p:spPr>
          <a:xfrm>
            <a:off x="11084334" y="5085959"/>
            <a:ext cx="0" cy="214666"/>
          </a:xfrm>
          <a:prstGeom prst="line">
            <a:avLst/>
          </a:prstGeom>
          <a:ln w="5715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C6A33-CBED-6330-3746-B9ADBD6694F3}"/>
              </a:ext>
            </a:extLst>
          </p:cNvPr>
          <p:cNvGrpSpPr/>
          <p:nvPr/>
        </p:nvGrpSpPr>
        <p:grpSpPr>
          <a:xfrm>
            <a:off x="6624652" y="5167515"/>
            <a:ext cx="1217021" cy="405285"/>
            <a:chOff x="5978106" y="5554981"/>
            <a:chExt cx="5106228" cy="40528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1758B3-E279-36A8-163A-C6936CB8743A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06" y="5629874"/>
              <a:ext cx="0" cy="28467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DD367B-9B97-8B35-5C32-3D530F25412A}"/>
                </a:ext>
              </a:extLst>
            </p:cNvPr>
            <p:cNvCxnSpPr/>
            <p:nvPr/>
          </p:nvCxnSpPr>
          <p:spPr>
            <a:xfrm>
              <a:off x="5978106" y="5767765"/>
              <a:ext cx="5106228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31E3144-13C6-00C4-E578-A3BC9FD2C91E}"/>
                    </a:ext>
                  </a:extLst>
                </p:cNvPr>
                <p:cNvSpPr/>
                <p:nvPr/>
              </p:nvSpPr>
              <p:spPr>
                <a:xfrm>
                  <a:off x="7429425" y="5554981"/>
                  <a:ext cx="1988541" cy="40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31E3144-13C6-00C4-E578-A3BC9FD2C9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425" y="5554981"/>
                  <a:ext cx="1988541" cy="4052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DDF5457-9188-7E66-F8DA-C3F202CFF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334" y="5675594"/>
              <a:ext cx="0" cy="21466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C0164867-3242-AF54-6ED8-658693E75941}"/>
              </a:ext>
            </a:extLst>
          </p:cNvPr>
          <p:cNvSpPr/>
          <p:nvPr/>
        </p:nvSpPr>
        <p:spPr>
          <a:xfrm>
            <a:off x="6569104" y="3632532"/>
            <a:ext cx="111096" cy="111096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5A348A-A4FA-4081-36BB-BA69DFB82583}"/>
                  </a:ext>
                </a:extLst>
              </p:cNvPr>
              <p:cNvSpPr txBox="1"/>
              <p:nvPr/>
            </p:nvSpPr>
            <p:spPr>
              <a:xfrm>
                <a:off x="6069118" y="3341474"/>
                <a:ext cx="647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5A348A-A4FA-4081-36BB-BA69DFB8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18" y="3341474"/>
                <a:ext cx="64770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8E2C88-AE19-7B82-872D-DA6FE0A2994C}"/>
                  </a:ext>
                </a:extLst>
              </p:cNvPr>
              <p:cNvSpPr txBox="1"/>
              <p:nvPr/>
            </p:nvSpPr>
            <p:spPr>
              <a:xfrm>
                <a:off x="3732994" y="3341474"/>
                <a:ext cx="2208490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8E2C88-AE19-7B82-872D-DA6FE0A29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94" y="3341474"/>
                <a:ext cx="2208490" cy="618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2B85964-434B-6D6F-A24C-737723DE5010}"/>
              </a:ext>
            </a:extLst>
          </p:cNvPr>
          <p:cNvCxnSpPr>
            <a:cxnSpLocks/>
          </p:cNvCxnSpPr>
          <p:nvPr/>
        </p:nvCxnSpPr>
        <p:spPr>
          <a:xfrm>
            <a:off x="5920312" y="3650661"/>
            <a:ext cx="97107" cy="1"/>
          </a:xfrm>
          <a:prstGeom prst="line">
            <a:avLst/>
          </a:prstGeom>
          <a:ln w="57150" cap="rnd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F9BDA0-2AAF-F6A1-4683-2B44771718A8}"/>
                  </a:ext>
                </a:extLst>
              </p:cNvPr>
              <p:cNvSpPr txBox="1"/>
              <p:nvPr/>
            </p:nvSpPr>
            <p:spPr>
              <a:xfrm>
                <a:off x="9316364" y="3632532"/>
                <a:ext cx="206861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F9BDA0-2AAF-F6A1-4683-2B447717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64" y="3632532"/>
                <a:ext cx="2068614" cy="492443"/>
              </a:xfrm>
              <a:prstGeom prst="rect">
                <a:avLst/>
              </a:prstGeom>
              <a:blipFill>
                <a:blip r:embed="rId1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0F4E6A1-12FA-B45C-3F7B-098D983618F1}"/>
              </a:ext>
            </a:extLst>
          </p:cNvPr>
          <p:cNvSpPr txBox="1"/>
          <p:nvPr/>
        </p:nvSpPr>
        <p:spPr>
          <a:xfrm>
            <a:off x="5886816" y="2558296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363440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5AB1-2623-4E9F-4B96-35BAD4DC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Design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an op-amp circuit to transform the sinusoidal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in units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,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and time-period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), to: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A square wave with a duty cycle of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25%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  <a:blipFill>
                <a:blip r:embed="rId5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2.png">
            <a:extLst>
              <a:ext uri="{FF2B5EF4-FFF2-40B4-BE49-F238E27FC236}">
                <a16:creationId xmlns:a16="http://schemas.microsoft.com/office/drawing/2014/main" id="{8AC637FF-18F2-B2A1-8AAA-4EA27740783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77018" y="4129970"/>
            <a:ext cx="3826827" cy="2092309"/>
          </a:xfrm>
          <a:prstGeom prst="rect">
            <a:avLst/>
          </a:prstGeom>
          <a:ln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8052E6-61D5-3F2D-897C-89C3AFD24706}"/>
              </a:ext>
            </a:extLst>
          </p:cNvPr>
          <p:cNvSpPr/>
          <p:nvPr/>
        </p:nvSpPr>
        <p:spPr>
          <a:xfrm>
            <a:off x="1504459" y="5855233"/>
            <a:ext cx="1181805" cy="500326"/>
          </a:xfrm>
          <a:custGeom>
            <a:avLst/>
            <a:gdLst>
              <a:gd name="connsiteX0" fmla="*/ 0 w 1181805"/>
              <a:gd name="connsiteY0" fmla="*/ 83389 h 500326"/>
              <a:gd name="connsiteX1" fmla="*/ 83389 w 1181805"/>
              <a:gd name="connsiteY1" fmla="*/ 0 h 500326"/>
              <a:gd name="connsiteX2" fmla="*/ 560452 w 1181805"/>
              <a:gd name="connsiteY2" fmla="*/ 0 h 500326"/>
              <a:gd name="connsiteX3" fmla="*/ 1098416 w 1181805"/>
              <a:gd name="connsiteY3" fmla="*/ 0 h 500326"/>
              <a:gd name="connsiteX4" fmla="*/ 1181805 w 1181805"/>
              <a:gd name="connsiteY4" fmla="*/ 83389 h 500326"/>
              <a:gd name="connsiteX5" fmla="*/ 1181805 w 1181805"/>
              <a:gd name="connsiteY5" fmla="*/ 416937 h 500326"/>
              <a:gd name="connsiteX6" fmla="*/ 1098416 w 1181805"/>
              <a:gd name="connsiteY6" fmla="*/ 500326 h 500326"/>
              <a:gd name="connsiteX7" fmla="*/ 580752 w 1181805"/>
              <a:gd name="connsiteY7" fmla="*/ 500326 h 500326"/>
              <a:gd name="connsiteX8" fmla="*/ 83389 w 1181805"/>
              <a:gd name="connsiteY8" fmla="*/ 500326 h 500326"/>
              <a:gd name="connsiteX9" fmla="*/ 0 w 1181805"/>
              <a:gd name="connsiteY9" fmla="*/ 416937 h 500326"/>
              <a:gd name="connsiteX10" fmla="*/ 0 w 1181805"/>
              <a:gd name="connsiteY10" fmla="*/ 83389 h 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1805" h="500326" extrusionOk="0">
                <a:moveTo>
                  <a:pt x="0" y="83389"/>
                </a:moveTo>
                <a:cubicBezTo>
                  <a:pt x="-2156" y="40825"/>
                  <a:pt x="40044" y="-5747"/>
                  <a:pt x="83389" y="0"/>
                </a:cubicBezTo>
                <a:cubicBezTo>
                  <a:pt x="293901" y="-30875"/>
                  <a:pt x="343147" y="9351"/>
                  <a:pt x="560452" y="0"/>
                </a:cubicBezTo>
                <a:cubicBezTo>
                  <a:pt x="777757" y="-9351"/>
                  <a:pt x="877588" y="55701"/>
                  <a:pt x="1098416" y="0"/>
                </a:cubicBezTo>
                <a:cubicBezTo>
                  <a:pt x="1144677" y="-8172"/>
                  <a:pt x="1179594" y="38625"/>
                  <a:pt x="1181805" y="83389"/>
                </a:cubicBezTo>
                <a:cubicBezTo>
                  <a:pt x="1185902" y="180653"/>
                  <a:pt x="1177728" y="277970"/>
                  <a:pt x="1181805" y="416937"/>
                </a:cubicBezTo>
                <a:cubicBezTo>
                  <a:pt x="1182444" y="464372"/>
                  <a:pt x="1152893" y="506970"/>
                  <a:pt x="1098416" y="500326"/>
                </a:cubicBezTo>
                <a:cubicBezTo>
                  <a:pt x="925334" y="504210"/>
                  <a:pt x="793254" y="465019"/>
                  <a:pt x="580752" y="500326"/>
                </a:cubicBezTo>
                <a:cubicBezTo>
                  <a:pt x="368250" y="535633"/>
                  <a:pt x="284908" y="479131"/>
                  <a:pt x="83389" y="500326"/>
                </a:cubicBezTo>
                <a:cubicBezTo>
                  <a:pt x="34515" y="499603"/>
                  <a:pt x="-8442" y="463422"/>
                  <a:pt x="0" y="416937"/>
                </a:cubicBezTo>
                <a:cubicBezTo>
                  <a:pt x="-37792" y="267641"/>
                  <a:pt x="27597" y="230934"/>
                  <a:pt x="0" y="833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9837041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4E6A1-12FA-B45C-3F7B-098D983618F1}"/>
              </a:ext>
            </a:extLst>
          </p:cNvPr>
          <p:cNvSpPr txBox="1"/>
          <p:nvPr/>
        </p:nvSpPr>
        <p:spPr>
          <a:xfrm>
            <a:off x="5886816" y="2558296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D7CBE-48C4-11C6-E8BB-A06A2298F945}"/>
                  </a:ext>
                </a:extLst>
              </p:cNvPr>
              <p:cNvSpPr txBox="1"/>
              <p:nvPr/>
            </p:nvSpPr>
            <p:spPr>
              <a:xfrm>
                <a:off x="7220836" y="3032287"/>
                <a:ext cx="2208490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D7CBE-48C4-11C6-E8BB-A06A2298F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36" y="3032287"/>
                <a:ext cx="2208490" cy="618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0EAF5-4EA9-865F-0FD9-7EBCD9BF104C}"/>
                  </a:ext>
                </a:extLst>
              </p:cNvPr>
              <p:cNvSpPr txBox="1"/>
              <p:nvPr/>
            </p:nvSpPr>
            <p:spPr>
              <a:xfrm>
                <a:off x="7371967" y="3650661"/>
                <a:ext cx="1906227" cy="1218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𝑹𝑬𝑭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𝟓𝟑𝟓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0EAF5-4EA9-865F-0FD9-7EBCD9BF1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967" y="3650661"/>
                <a:ext cx="1906227" cy="12186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1379D-BE58-B2BC-2176-526C3A0D6374}"/>
                  </a:ext>
                </a:extLst>
              </p:cNvPr>
              <p:cNvSpPr txBox="1"/>
              <p:nvPr/>
            </p:nvSpPr>
            <p:spPr>
              <a:xfrm>
                <a:off x="6096000" y="5024996"/>
                <a:ext cx="418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𝟓𝟑𝟓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Positive Saturation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1379D-BE58-B2BC-2176-526C3A0D6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24996"/>
                <a:ext cx="4189737" cy="369332"/>
              </a:xfrm>
              <a:prstGeom prst="rect">
                <a:avLst/>
              </a:prstGeom>
              <a:blipFill>
                <a:blip r:embed="rId9"/>
                <a:stretch>
                  <a:fillRect t="-8197" r="-43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7516AE-6277-0FFF-37F9-EFFFA9DBA964}"/>
                  </a:ext>
                </a:extLst>
              </p:cNvPr>
              <p:cNvSpPr txBox="1"/>
              <p:nvPr/>
            </p:nvSpPr>
            <p:spPr>
              <a:xfrm>
                <a:off x="6096000" y="5552150"/>
                <a:ext cx="428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𝟓𝟑𝟓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Negative Saturation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7516AE-6277-0FFF-37F9-EFFFA9DB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52150"/>
                <a:ext cx="4283545" cy="369332"/>
              </a:xfrm>
              <a:prstGeom prst="rect">
                <a:avLst/>
              </a:prstGeom>
              <a:blipFill>
                <a:blip r:embed="rId10"/>
                <a:stretch>
                  <a:fillRect t="-10000" r="-4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5E84B6A-C4F9-ADD1-B892-5AD827ECAA3B}"/>
              </a:ext>
            </a:extLst>
          </p:cNvPr>
          <p:cNvGrpSpPr/>
          <p:nvPr/>
        </p:nvGrpSpPr>
        <p:grpSpPr>
          <a:xfrm>
            <a:off x="10255482" y="4872816"/>
            <a:ext cx="1203348" cy="400282"/>
            <a:chOff x="5492727" y="3429000"/>
            <a:chExt cx="4489888" cy="1493520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E891334-7C4A-4B94-6191-893BAF04F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7" y="3429000"/>
              <a:ext cx="2400443" cy="1493520"/>
            </a:xfrm>
            <a:prstGeom prst="bentConnector3">
              <a:avLst>
                <a:gd name="adj1" fmla="val 46508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B7319B7-7C67-FA50-FECC-EF8A469155BF}"/>
                </a:ext>
              </a:extLst>
            </p:cNvPr>
            <p:cNvCxnSpPr>
              <a:cxnSpLocks/>
            </p:cNvCxnSpPr>
            <p:nvPr/>
          </p:nvCxnSpPr>
          <p:spPr>
            <a:xfrm>
              <a:off x="7893171" y="3429000"/>
              <a:ext cx="2089444" cy="1493519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52780B-11D0-C15A-BE94-1E47E9138D19}"/>
              </a:ext>
            </a:extLst>
          </p:cNvPr>
          <p:cNvGrpSpPr/>
          <p:nvPr/>
        </p:nvGrpSpPr>
        <p:grpSpPr>
          <a:xfrm>
            <a:off x="10255482" y="5567151"/>
            <a:ext cx="1203348" cy="387479"/>
            <a:chOff x="5492727" y="4922520"/>
            <a:chExt cx="4489888" cy="1445750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062C2291-B5CE-5274-1EB7-0E1005D0D4CC}"/>
                </a:ext>
              </a:extLst>
            </p:cNvPr>
            <p:cNvCxnSpPr>
              <a:cxnSpLocks/>
            </p:cNvCxnSpPr>
            <p:nvPr/>
          </p:nvCxnSpPr>
          <p:spPr>
            <a:xfrm>
              <a:off x="5492727" y="4922520"/>
              <a:ext cx="2244944" cy="144575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B918C7F-CB2A-9FA1-52F9-31BA3147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671" y="4922520"/>
              <a:ext cx="2244944" cy="144575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1616F8-73B6-D3F5-D21D-9EA91517F6C7}"/>
              </a:ext>
            </a:extLst>
          </p:cNvPr>
          <p:cNvSpPr txBox="1"/>
          <p:nvPr/>
        </p:nvSpPr>
        <p:spPr>
          <a:xfrm>
            <a:off x="6595824" y="6058933"/>
            <a:ext cx="34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0" dirty="0"/>
              <a:t>NON-INVERTING CONFIGURATION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64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5AB1-2623-4E9F-4B96-35BAD4DC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Configuration: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Design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an op-amp circuit to transform the sinusoidal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𝒔𝒊𝒏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  <m:r>
                      <a:rPr lang="en-US" sz="18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in units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,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and time-period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), to: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A square wave with a duty cycle of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25%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A8224-4B00-CF87-F6D0-74D116766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3839"/>
              </a:xfrm>
              <a:blipFill>
                <a:blip r:embed="rId4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2.png">
            <a:extLst>
              <a:ext uri="{FF2B5EF4-FFF2-40B4-BE49-F238E27FC236}">
                <a16:creationId xmlns:a16="http://schemas.microsoft.com/office/drawing/2014/main" id="{8AC637FF-18F2-B2A1-8AAA-4EA27740783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88366" y="3429000"/>
            <a:ext cx="4225506" cy="2310286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C1D18F-B153-18D8-1019-6A21B86BB731}"/>
                  </a:ext>
                </a:extLst>
              </p:cNvPr>
              <p:cNvSpPr txBox="1"/>
              <p:nvPr/>
            </p:nvSpPr>
            <p:spPr>
              <a:xfrm>
                <a:off x="5685390" y="3963579"/>
                <a:ext cx="1906227" cy="1218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𝑹𝑬𝑭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𝟓𝟑𝟓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C1D18F-B153-18D8-1019-6A21B86B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390" y="3963579"/>
                <a:ext cx="1906227" cy="1218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6E0F582-3AA3-2D12-C335-975B17E6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35" y="2816592"/>
            <a:ext cx="4319790" cy="325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6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153CE-C9CD-5774-D844-2A2053EC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 ends here</a:t>
            </a:r>
          </a:p>
        </p:txBody>
      </p:sp>
    </p:spTree>
    <p:extLst>
      <p:ext uri="{BB962C8B-B14F-4D97-AF65-F5344CB8AC3E}">
        <p14:creationId xmlns:p14="http://schemas.microsoft.com/office/powerpoint/2010/main" val="3438112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F3D2-F4AA-C853-A1A6-48BDE21F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DD0-530E-DC1C-360C-98D2F831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BD" dirty="0"/>
              <a:t>Comparator Application </a:t>
            </a:r>
            <a:r>
              <a:rPr lang="en-US" dirty="0"/>
              <a:t>- Smoke Detectors</a:t>
            </a:r>
          </a:p>
          <a:p>
            <a:pPr>
              <a:lnSpc>
                <a:spcPct val="150000"/>
              </a:lnSpc>
            </a:pPr>
            <a:r>
              <a:rPr lang="en-US" dirty="0"/>
              <a:t>Smoke Detector – Operation</a:t>
            </a:r>
          </a:p>
          <a:p>
            <a:pPr>
              <a:lnSpc>
                <a:spcPct val="150000"/>
              </a:lnSpc>
            </a:pPr>
            <a:r>
              <a:rPr lang="en-BD" dirty="0"/>
              <a:t>Comparator Application – Automatic AC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General Principle - Comparator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3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3BDA-492E-A27A-B20D-6DF73262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Comparator Application </a:t>
            </a:r>
            <a:r>
              <a:rPr lang="en-US" dirty="0"/>
              <a:t>- Smoke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D0228-41DC-ADE9-D315-C27A02620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64199" cy="28391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b="1" dirty="0"/>
                  <a:t>Working Principle: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Smoke present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	Alarm rings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No smoke present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	No Alarm rings.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D0228-41DC-ADE9-D315-C27A02620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64199" cy="2839140"/>
              </a:xfrm>
              <a:blipFill>
                <a:blip r:embed="rId5"/>
                <a:stretch>
                  <a:fillRect l="-2638" t="-5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white smoke detector with a round top&#10;&#10;Description automatically generated with medium confidence">
            <a:extLst>
              <a:ext uri="{FF2B5EF4-FFF2-40B4-BE49-F238E27FC236}">
                <a16:creationId xmlns:a16="http://schemas.microsoft.com/office/drawing/2014/main" id="{77961914-B7D0-FC71-B280-749F44520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t="22290" r="22044" b="19593"/>
          <a:stretch/>
        </p:blipFill>
        <p:spPr>
          <a:xfrm>
            <a:off x="8002399" y="1825625"/>
            <a:ext cx="3351401" cy="3200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75AF32-80C1-22FB-4B9B-A9A89C602262}"/>
                  </a:ext>
                </a:extLst>
              </p:cNvPr>
              <p:cNvSpPr txBox="1"/>
              <p:nvPr/>
            </p:nvSpPr>
            <p:spPr>
              <a:xfrm>
                <a:off x="4499120" y="5874444"/>
                <a:ext cx="3193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Smoke levels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b="1" dirty="0"/>
                  <a:t>Voltage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75AF32-80C1-22FB-4B9B-A9A89C602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20" y="5874444"/>
                <a:ext cx="3193759" cy="461665"/>
              </a:xfrm>
              <a:prstGeom prst="rect">
                <a:avLst/>
              </a:prstGeom>
              <a:blipFill>
                <a:blip r:embed="rId7"/>
                <a:stretch>
                  <a:fillRect l="-2481" t="-10667" r="-24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BFF69-4C50-4362-AEA0-BEBA36D3E0AC}"/>
              </a:ext>
            </a:extLst>
          </p:cNvPr>
          <p:cNvSpPr txBox="1"/>
          <p:nvPr/>
        </p:nvSpPr>
        <p:spPr>
          <a:xfrm>
            <a:off x="838200" y="511173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Since the </a:t>
            </a:r>
            <a:r>
              <a:rPr lang="en-US" sz="2000" b="1" dirty="0"/>
              <a:t>alarm</a:t>
            </a:r>
            <a:r>
              <a:rPr lang="en-US" sz="2000" dirty="0"/>
              <a:t> is an </a:t>
            </a:r>
            <a:r>
              <a:rPr lang="en-US" sz="2000" u="sng" dirty="0"/>
              <a:t>electrically driven device</a:t>
            </a:r>
            <a:r>
              <a:rPr lang="en-US" sz="2000" dirty="0"/>
              <a:t>, we need some method to convert smoke levels to proportionate voltage.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7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BBAB-0C20-2A46-CB19-C370DFD1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Comparator Application </a:t>
            </a:r>
            <a:r>
              <a:rPr lang="en-US" dirty="0"/>
              <a:t>- Smoke Detectors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F9CA9-FAE3-EA62-468B-F817CE02A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59069"/>
            <a:ext cx="9984763" cy="514173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7B7523-D5CF-CBB4-5BE0-1E4259E8EDEC}"/>
              </a:ext>
            </a:extLst>
          </p:cNvPr>
          <p:cNvSpPr/>
          <p:nvPr/>
        </p:nvSpPr>
        <p:spPr>
          <a:xfrm>
            <a:off x="3726610" y="2684632"/>
            <a:ext cx="3554083" cy="3816176"/>
          </a:xfrm>
          <a:custGeom>
            <a:avLst/>
            <a:gdLst>
              <a:gd name="connsiteX0" fmla="*/ 0 w 3554083"/>
              <a:gd name="connsiteY0" fmla="*/ 592359 h 3816176"/>
              <a:gd name="connsiteX1" fmla="*/ 592359 w 3554083"/>
              <a:gd name="connsiteY1" fmla="*/ 0 h 3816176"/>
              <a:gd name="connsiteX2" fmla="*/ 1232088 w 3554083"/>
              <a:gd name="connsiteY2" fmla="*/ 0 h 3816176"/>
              <a:gd name="connsiteX3" fmla="*/ 1753348 w 3554083"/>
              <a:gd name="connsiteY3" fmla="*/ 0 h 3816176"/>
              <a:gd name="connsiteX4" fmla="*/ 2369383 w 3554083"/>
              <a:gd name="connsiteY4" fmla="*/ 0 h 3816176"/>
              <a:gd name="connsiteX5" fmla="*/ 2961724 w 3554083"/>
              <a:gd name="connsiteY5" fmla="*/ 0 h 3816176"/>
              <a:gd name="connsiteX6" fmla="*/ 3554083 w 3554083"/>
              <a:gd name="connsiteY6" fmla="*/ 592359 h 3816176"/>
              <a:gd name="connsiteX7" fmla="*/ 3554083 w 3554083"/>
              <a:gd name="connsiteY7" fmla="*/ 1066021 h 3816176"/>
              <a:gd name="connsiteX8" fmla="*/ 3554083 w 3554083"/>
              <a:gd name="connsiteY8" fmla="*/ 1565998 h 3816176"/>
              <a:gd name="connsiteX9" fmla="*/ 3554083 w 3554083"/>
              <a:gd name="connsiteY9" fmla="*/ 2092290 h 3816176"/>
              <a:gd name="connsiteX10" fmla="*/ 3554083 w 3554083"/>
              <a:gd name="connsiteY10" fmla="*/ 2565953 h 3816176"/>
              <a:gd name="connsiteX11" fmla="*/ 3554083 w 3554083"/>
              <a:gd name="connsiteY11" fmla="*/ 3223817 h 3816176"/>
              <a:gd name="connsiteX12" fmla="*/ 2961724 w 3554083"/>
              <a:gd name="connsiteY12" fmla="*/ 3816176 h 3816176"/>
              <a:gd name="connsiteX13" fmla="*/ 2393076 w 3554083"/>
              <a:gd name="connsiteY13" fmla="*/ 3816176 h 3816176"/>
              <a:gd name="connsiteX14" fmla="*/ 1824429 w 3554083"/>
              <a:gd name="connsiteY14" fmla="*/ 3816176 h 3816176"/>
              <a:gd name="connsiteX15" fmla="*/ 1184700 w 3554083"/>
              <a:gd name="connsiteY15" fmla="*/ 3816176 h 3816176"/>
              <a:gd name="connsiteX16" fmla="*/ 592359 w 3554083"/>
              <a:gd name="connsiteY16" fmla="*/ 3816176 h 3816176"/>
              <a:gd name="connsiteX17" fmla="*/ 0 w 3554083"/>
              <a:gd name="connsiteY17" fmla="*/ 3223817 h 3816176"/>
              <a:gd name="connsiteX18" fmla="*/ 0 w 3554083"/>
              <a:gd name="connsiteY18" fmla="*/ 2644896 h 3816176"/>
              <a:gd name="connsiteX19" fmla="*/ 0 w 3554083"/>
              <a:gd name="connsiteY19" fmla="*/ 2118605 h 3816176"/>
              <a:gd name="connsiteX20" fmla="*/ 0 w 3554083"/>
              <a:gd name="connsiteY20" fmla="*/ 1539684 h 3816176"/>
              <a:gd name="connsiteX21" fmla="*/ 0 w 3554083"/>
              <a:gd name="connsiteY21" fmla="*/ 592359 h 381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54083" h="3816176" extrusionOk="0">
                <a:moveTo>
                  <a:pt x="0" y="592359"/>
                </a:moveTo>
                <a:cubicBezTo>
                  <a:pt x="268" y="219594"/>
                  <a:pt x="254764" y="36803"/>
                  <a:pt x="592359" y="0"/>
                </a:cubicBezTo>
                <a:cubicBezTo>
                  <a:pt x="724094" y="-73489"/>
                  <a:pt x="939666" y="40006"/>
                  <a:pt x="1232088" y="0"/>
                </a:cubicBezTo>
                <a:cubicBezTo>
                  <a:pt x="1524510" y="-40006"/>
                  <a:pt x="1586239" y="50008"/>
                  <a:pt x="1753348" y="0"/>
                </a:cubicBezTo>
                <a:cubicBezTo>
                  <a:pt x="1920457" y="-50008"/>
                  <a:pt x="2089522" y="58315"/>
                  <a:pt x="2369383" y="0"/>
                </a:cubicBezTo>
                <a:cubicBezTo>
                  <a:pt x="2649244" y="-58315"/>
                  <a:pt x="2743521" y="9108"/>
                  <a:pt x="2961724" y="0"/>
                </a:cubicBezTo>
                <a:cubicBezTo>
                  <a:pt x="3296967" y="-1479"/>
                  <a:pt x="3531024" y="276787"/>
                  <a:pt x="3554083" y="592359"/>
                </a:cubicBezTo>
                <a:cubicBezTo>
                  <a:pt x="3594460" y="827106"/>
                  <a:pt x="3515973" y="852543"/>
                  <a:pt x="3554083" y="1066021"/>
                </a:cubicBezTo>
                <a:cubicBezTo>
                  <a:pt x="3592193" y="1279499"/>
                  <a:pt x="3496369" y="1334179"/>
                  <a:pt x="3554083" y="1565998"/>
                </a:cubicBezTo>
                <a:cubicBezTo>
                  <a:pt x="3611797" y="1797817"/>
                  <a:pt x="3500309" y="1971707"/>
                  <a:pt x="3554083" y="2092290"/>
                </a:cubicBezTo>
                <a:cubicBezTo>
                  <a:pt x="3607857" y="2212873"/>
                  <a:pt x="3505190" y="2345253"/>
                  <a:pt x="3554083" y="2565953"/>
                </a:cubicBezTo>
                <a:cubicBezTo>
                  <a:pt x="3602976" y="2786653"/>
                  <a:pt x="3509948" y="2911748"/>
                  <a:pt x="3554083" y="3223817"/>
                </a:cubicBezTo>
                <a:cubicBezTo>
                  <a:pt x="3533724" y="3613848"/>
                  <a:pt x="3289843" y="3874992"/>
                  <a:pt x="2961724" y="3816176"/>
                </a:cubicBezTo>
                <a:cubicBezTo>
                  <a:pt x="2722703" y="3860210"/>
                  <a:pt x="2573707" y="3800945"/>
                  <a:pt x="2393076" y="3816176"/>
                </a:cubicBezTo>
                <a:cubicBezTo>
                  <a:pt x="2212445" y="3831407"/>
                  <a:pt x="2097633" y="3811329"/>
                  <a:pt x="1824429" y="3816176"/>
                </a:cubicBezTo>
                <a:cubicBezTo>
                  <a:pt x="1551225" y="3821023"/>
                  <a:pt x="1336189" y="3784590"/>
                  <a:pt x="1184700" y="3816176"/>
                </a:cubicBezTo>
                <a:cubicBezTo>
                  <a:pt x="1033211" y="3847762"/>
                  <a:pt x="796522" y="3766557"/>
                  <a:pt x="592359" y="3816176"/>
                </a:cubicBezTo>
                <a:cubicBezTo>
                  <a:pt x="331475" y="3754975"/>
                  <a:pt x="-919" y="3514086"/>
                  <a:pt x="0" y="3223817"/>
                </a:cubicBezTo>
                <a:cubicBezTo>
                  <a:pt x="-64330" y="3068551"/>
                  <a:pt x="38164" y="2893970"/>
                  <a:pt x="0" y="2644896"/>
                </a:cubicBezTo>
                <a:cubicBezTo>
                  <a:pt x="-38164" y="2395822"/>
                  <a:pt x="24451" y="2353440"/>
                  <a:pt x="0" y="2118605"/>
                </a:cubicBezTo>
                <a:cubicBezTo>
                  <a:pt x="-24451" y="1883770"/>
                  <a:pt x="38709" y="1814117"/>
                  <a:pt x="0" y="1539684"/>
                </a:cubicBezTo>
                <a:cubicBezTo>
                  <a:pt x="-38709" y="1265251"/>
                  <a:pt x="83239" y="886984"/>
                  <a:pt x="0" y="59235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927380-CAC4-B8D8-6F7D-F30B2AE65F05}"/>
              </a:ext>
            </a:extLst>
          </p:cNvPr>
          <p:cNvSpPr/>
          <p:nvPr/>
        </p:nvSpPr>
        <p:spPr>
          <a:xfrm>
            <a:off x="7403298" y="2684632"/>
            <a:ext cx="2189275" cy="3816176"/>
          </a:xfrm>
          <a:custGeom>
            <a:avLst/>
            <a:gdLst>
              <a:gd name="connsiteX0" fmla="*/ 0 w 2189275"/>
              <a:gd name="connsiteY0" fmla="*/ 364886 h 3816176"/>
              <a:gd name="connsiteX1" fmla="*/ 364886 w 2189275"/>
              <a:gd name="connsiteY1" fmla="*/ 0 h 3816176"/>
              <a:gd name="connsiteX2" fmla="*/ 880577 w 2189275"/>
              <a:gd name="connsiteY2" fmla="*/ 0 h 3816176"/>
              <a:gd name="connsiteX3" fmla="*/ 1323293 w 2189275"/>
              <a:gd name="connsiteY3" fmla="*/ 0 h 3816176"/>
              <a:gd name="connsiteX4" fmla="*/ 1824389 w 2189275"/>
              <a:gd name="connsiteY4" fmla="*/ 0 h 3816176"/>
              <a:gd name="connsiteX5" fmla="*/ 2189275 w 2189275"/>
              <a:gd name="connsiteY5" fmla="*/ 364886 h 3816176"/>
              <a:gd name="connsiteX6" fmla="*/ 2189275 w 2189275"/>
              <a:gd name="connsiteY6" fmla="*/ 848423 h 3816176"/>
              <a:gd name="connsiteX7" fmla="*/ 2189275 w 2189275"/>
              <a:gd name="connsiteY7" fmla="*/ 1424551 h 3816176"/>
              <a:gd name="connsiteX8" fmla="*/ 2189275 w 2189275"/>
              <a:gd name="connsiteY8" fmla="*/ 1908088 h 3816176"/>
              <a:gd name="connsiteX9" fmla="*/ 2189275 w 2189275"/>
              <a:gd name="connsiteY9" fmla="*/ 2422489 h 3816176"/>
              <a:gd name="connsiteX10" fmla="*/ 2189275 w 2189275"/>
              <a:gd name="connsiteY10" fmla="*/ 2875161 h 3816176"/>
              <a:gd name="connsiteX11" fmla="*/ 2189275 w 2189275"/>
              <a:gd name="connsiteY11" fmla="*/ 3451290 h 3816176"/>
              <a:gd name="connsiteX12" fmla="*/ 1824389 w 2189275"/>
              <a:gd name="connsiteY12" fmla="*/ 3816176 h 3816176"/>
              <a:gd name="connsiteX13" fmla="*/ 1352483 w 2189275"/>
              <a:gd name="connsiteY13" fmla="*/ 3816176 h 3816176"/>
              <a:gd name="connsiteX14" fmla="*/ 880577 w 2189275"/>
              <a:gd name="connsiteY14" fmla="*/ 3816176 h 3816176"/>
              <a:gd name="connsiteX15" fmla="*/ 364886 w 2189275"/>
              <a:gd name="connsiteY15" fmla="*/ 3816176 h 3816176"/>
              <a:gd name="connsiteX16" fmla="*/ 0 w 2189275"/>
              <a:gd name="connsiteY16" fmla="*/ 3451290 h 3816176"/>
              <a:gd name="connsiteX17" fmla="*/ 0 w 2189275"/>
              <a:gd name="connsiteY17" fmla="*/ 2906025 h 3816176"/>
              <a:gd name="connsiteX18" fmla="*/ 0 w 2189275"/>
              <a:gd name="connsiteY18" fmla="*/ 2453353 h 3816176"/>
              <a:gd name="connsiteX19" fmla="*/ 0 w 2189275"/>
              <a:gd name="connsiteY19" fmla="*/ 1938952 h 3816176"/>
              <a:gd name="connsiteX20" fmla="*/ 0 w 2189275"/>
              <a:gd name="connsiteY20" fmla="*/ 1362823 h 3816176"/>
              <a:gd name="connsiteX21" fmla="*/ 0 w 2189275"/>
              <a:gd name="connsiteY21" fmla="*/ 364886 h 381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89275" h="3816176" extrusionOk="0">
                <a:moveTo>
                  <a:pt x="0" y="364886"/>
                </a:moveTo>
                <a:cubicBezTo>
                  <a:pt x="355" y="103045"/>
                  <a:pt x="160951" y="8507"/>
                  <a:pt x="364886" y="0"/>
                </a:cubicBezTo>
                <a:cubicBezTo>
                  <a:pt x="576827" y="-54772"/>
                  <a:pt x="711190" y="23478"/>
                  <a:pt x="880577" y="0"/>
                </a:cubicBezTo>
                <a:cubicBezTo>
                  <a:pt x="1049964" y="-23478"/>
                  <a:pt x="1145247" y="48172"/>
                  <a:pt x="1323293" y="0"/>
                </a:cubicBezTo>
                <a:cubicBezTo>
                  <a:pt x="1501339" y="-48172"/>
                  <a:pt x="1704040" y="23795"/>
                  <a:pt x="1824389" y="0"/>
                </a:cubicBezTo>
                <a:cubicBezTo>
                  <a:pt x="2021205" y="15871"/>
                  <a:pt x="2172537" y="155832"/>
                  <a:pt x="2189275" y="364886"/>
                </a:cubicBezTo>
                <a:cubicBezTo>
                  <a:pt x="2193686" y="594337"/>
                  <a:pt x="2185691" y="668956"/>
                  <a:pt x="2189275" y="848423"/>
                </a:cubicBezTo>
                <a:cubicBezTo>
                  <a:pt x="2192859" y="1027890"/>
                  <a:pt x="2177783" y="1252175"/>
                  <a:pt x="2189275" y="1424551"/>
                </a:cubicBezTo>
                <a:cubicBezTo>
                  <a:pt x="2200767" y="1596927"/>
                  <a:pt x="2174279" y="1801437"/>
                  <a:pt x="2189275" y="1908088"/>
                </a:cubicBezTo>
                <a:cubicBezTo>
                  <a:pt x="2204271" y="2014739"/>
                  <a:pt x="2176696" y="2178909"/>
                  <a:pt x="2189275" y="2422489"/>
                </a:cubicBezTo>
                <a:cubicBezTo>
                  <a:pt x="2201854" y="2666069"/>
                  <a:pt x="2185145" y="2723603"/>
                  <a:pt x="2189275" y="2875161"/>
                </a:cubicBezTo>
                <a:cubicBezTo>
                  <a:pt x="2193405" y="3026719"/>
                  <a:pt x="2137742" y="3178210"/>
                  <a:pt x="2189275" y="3451290"/>
                </a:cubicBezTo>
                <a:cubicBezTo>
                  <a:pt x="2174101" y="3699676"/>
                  <a:pt x="2026481" y="3850848"/>
                  <a:pt x="1824389" y="3816176"/>
                </a:cubicBezTo>
                <a:cubicBezTo>
                  <a:pt x="1591212" y="3864447"/>
                  <a:pt x="1545894" y="3780075"/>
                  <a:pt x="1352483" y="3816176"/>
                </a:cubicBezTo>
                <a:cubicBezTo>
                  <a:pt x="1159072" y="3852277"/>
                  <a:pt x="997794" y="3767758"/>
                  <a:pt x="880577" y="3816176"/>
                </a:cubicBezTo>
                <a:cubicBezTo>
                  <a:pt x="763360" y="3864594"/>
                  <a:pt x="498423" y="3792940"/>
                  <a:pt x="364886" y="3816176"/>
                </a:cubicBezTo>
                <a:cubicBezTo>
                  <a:pt x="156408" y="3808624"/>
                  <a:pt x="22393" y="3679992"/>
                  <a:pt x="0" y="3451290"/>
                </a:cubicBezTo>
                <a:cubicBezTo>
                  <a:pt x="-18649" y="3270924"/>
                  <a:pt x="40586" y="3032912"/>
                  <a:pt x="0" y="2906025"/>
                </a:cubicBezTo>
                <a:cubicBezTo>
                  <a:pt x="-40586" y="2779138"/>
                  <a:pt x="52287" y="2566579"/>
                  <a:pt x="0" y="2453353"/>
                </a:cubicBezTo>
                <a:cubicBezTo>
                  <a:pt x="-52287" y="2340127"/>
                  <a:pt x="40860" y="2052289"/>
                  <a:pt x="0" y="1938952"/>
                </a:cubicBezTo>
                <a:cubicBezTo>
                  <a:pt x="-40860" y="1825615"/>
                  <a:pt x="64998" y="1636594"/>
                  <a:pt x="0" y="1362823"/>
                </a:cubicBezTo>
                <a:cubicBezTo>
                  <a:pt x="-64998" y="1089052"/>
                  <a:pt x="33228" y="788899"/>
                  <a:pt x="0" y="364886"/>
                </a:cubicBezTo>
                <a:close/>
              </a:path>
            </a:pathLst>
          </a:custGeom>
          <a:noFill/>
          <a:ln w="57150"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BF865-B217-3FA1-8B7D-5B3F90E9420E}"/>
              </a:ext>
            </a:extLst>
          </p:cNvPr>
          <p:cNvSpPr txBox="1"/>
          <p:nvPr/>
        </p:nvSpPr>
        <p:spPr>
          <a:xfrm>
            <a:off x="4626636" y="6123543"/>
            <a:ext cx="16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Voltage Divider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ABF1-0E7E-4733-136A-114E32C9F2BE}"/>
              </a:ext>
            </a:extLst>
          </p:cNvPr>
          <p:cNvSpPr txBox="1"/>
          <p:nvPr/>
        </p:nvSpPr>
        <p:spPr>
          <a:xfrm>
            <a:off x="7440381" y="6105078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Op-Amp comparator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64F45-86C0-2CCF-2E79-EEBDBEE3AF7C}"/>
              </a:ext>
            </a:extLst>
          </p:cNvPr>
          <p:cNvSpPr/>
          <p:nvPr/>
        </p:nvSpPr>
        <p:spPr>
          <a:xfrm>
            <a:off x="1095554" y="2398143"/>
            <a:ext cx="2484407" cy="4102665"/>
          </a:xfrm>
          <a:custGeom>
            <a:avLst/>
            <a:gdLst>
              <a:gd name="connsiteX0" fmla="*/ 0 w 2484407"/>
              <a:gd name="connsiteY0" fmla="*/ 414076 h 4102665"/>
              <a:gd name="connsiteX1" fmla="*/ 414076 w 2484407"/>
              <a:gd name="connsiteY1" fmla="*/ 0 h 4102665"/>
              <a:gd name="connsiteX2" fmla="*/ 999286 w 2484407"/>
              <a:gd name="connsiteY2" fmla="*/ 0 h 4102665"/>
              <a:gd name="connsiteX3" fmla="*/ 1501683 w 2484407"/>
              <a:gd name="connsiteY3" fmla="*/ 0 h 4102665"/>
              <a:gd name="connsiteX4" fmla="*/ 2070331 w 2484407"/>
              <a:gd name="connsiteY4" fmla="*/ 0 h 4102665"/>
              <a:gd name="connsiteX5" fmla="*/ 2484407 w 2484407"/>
              <a:gd name="connsiteY5" fmla="*/ 414076 h 4102665"/>
              <a:gd name="connsiteX6" fmla="*/ 2484407 w 2484407"/>
              <a:gd name="connsiteY6" fmla="*/ 927083 h 4102665"/>
              <a:gd name="connsiteX7" fmla="*/ 2484407 w 2484407"/>
              <a:gd name="connsiteY7" fmla="*/ 1538325 h 4102665"/>
              <a:gd name="connsiteX8" fmla="*/ 2484407 w 2484407"/>
              <a:gd name="connsiteY8" fmla="*/ 2051332 h 4102665"/>
              <a:gd name="connsiteX9" fmla="*/ 2484407 w 2484407"/>
              <a:gd name="connsiteY9" fmla="*/ 2597085 h 4102665"/>
              <a:gd name="connsiteX10" fmla="*/ 2484407 w 2484407"/>
              <a:gd name="connsiteY10" fmla="*/ 3077347 h 4102665"/>
              <a:gd name="connsiteX11" fmla="*/ 2484407 w 2484407"/>
              <a:gd name="connsiteY11" fmla="*/ 3688589 h 4102665"/>
              <a:gd name="connsiteX12" fmla="*/ 2070331 w 2484407"/>
              <a:gd name="connsiteY12" fmla="*/ 4102665 h 4102665"/>
              <a:gd name="connsiteX13" fmla="*/ 1534809 w 2484407"/>
              <a:gd name="connsiteY13" fmla="*/ 4102665 h 4102665"/>
              <a:gd name="connsiteX14" fmla="*/ 999286 w 2484407"/>
              <a:gd name="connsiteY14" fmla="*/ 4102665 h 4102665"/>
              <a:gd name="connsiteX15" fmla="*/ 414076 w 2484407"/>
              <a:gd name="connsiteY15" fmla="*/ 4102665 h 4102665"/>
              <a:gd name="connsiteX16" fmla="*/ 0 w 2484407"/>
              <a:gd name="connsiteY16" fmla="*/ 3688589 h 4102665"/>
              <a:gd name="connsiteX17" fmla="*/ 0 w 2484407"/>
              <a:gd name="connsiteY17" fmla="*/ 3110092 h 4102665"/>
              <a:gd name="connsiteX18" fmla="*/ 0 w 2484407"/>
              <a:gd name="connsiteY18" fmla="*/ 2629830 h 4102665"/>
              <a:gd name="connsiteX19" fmla="*/ 0 w 2484407"/>
              <a:gd name="connsiteY19" fmla="*/ 2084078 h 4102665"/>
              <a:gd name="connsiteX20" fmla="*/ 0 w 2484407"/>
              <a:gd name="connsiteY20" fmla="*/ 1472835 h 4102665"/>
              <a:gd name="connsiteX21" fmla="*/ 0 w 2484407"/>
              <a:gd name="connsiteY21" fmla="*/ 414076 h 410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4407" h="4102665" extrusionOk="0">
                <a:moveTo>
                  <a:pt x="0" y="414076"/>
                </a:moveTo>
                <a:cubicBezTo>
                  <a:pt x="325" y="130237"/>
                  <a:pt x="171437" y="49162"/>
                  <a:pt x="414076" y="0"/>
                </a:cubicBezTo>
                <a:cubicBezTo>
                  <a:pt x="613353" y="-58357"/>
                  <a:pt x="794665" y="40192"/>
                  <a:pt x="999286" y="0"/>
                </a:cubicBezTo>
                <a:cubicBezTo>
                  <a:pt x="1203907" y="-40192"/>
                  <a:pt x="1271043" y="28683"/>
                  <a:pt x="1501683" y="0"/>
                </a:cubicBezTo>
                <a:cubicBezTo>
                  <a:pt x="1732323" y="-28683"/>
                  <a:pt x="1912726" y="58137"/>
                  <a:pt x="2070331" y="0"/>
                </a:cubicBezTo>
                <a:cubicBezTo>
                  <a:pt x="2281982" y="57470"/>
                  <a:pt x="2425014" y="158657"/>
                  <a:pt x="2484407" y="414076"/>
                </a:cubicBezTo>
                <a:cubicBezTo>
                  <a:pt x="2498879" y="537353"/>
                  <a:pt x="2457194" y="770420"/>
                  <a:pt x="2484407" y="927083"/>
                </a:cubicBezTo>
                <a:cubicBezTo>
                  <a:pt x="2511620" y="1083746"/>
                  <a:pt x="2435329" y="1384109"/>
                  <a:pt x="2484407" y="1538325"/>
                </a:cubicBezTo>
                <a:cubicBezTo>
                  <a:pt x="2533485" y="1692541"/>
                  <a:pt x="2427715" y="1845373"/>
                  <a:pt x="2484407" y="2051332"/>
                </a:cubicBezTo>
                <a:cubicBezTo>
                  <a:pt x="2541099" y="2257291"/>
                  <a:pt x="2467254" y="2353577"/>
                  <a:pt x="2484407" y="2597085"/>
                </a:cubicBezTo>
                <a:cubicBezTo>
                  <a:pt x="2501560" y="2840593"/>
                  <a:pt x="2474983" y="2847938"/>
                  <a:pt x="2484407" y="3077347"/>
                </a:cubicBezTo>
                <a:cubicBezTo>
                  <a:pt x="2493831" y="3306756"/>
                  <a:pt x="2466685" y="3389511"/>
                  <a:pt x="2484407" y="3688589"/>
                </a:cubicBezTo>
                <a:cubicBezTo>
                  <a:pt x="2472955" y="3952647"/>
                  <a:pt x="2299624" y="4139412"/>
                  <a:pt x="2070331" y="4102665"/>
                </a:cubicBezTo>
                <a:cubicBezTo>
                  <a:pt x="1911444" y="4148100"/>
                  <a:pt x="1797549" y="4074286"/>
                  <a:pt x="1534809" y="4102665"/>
                </a:cubicBezTo>
                <a:cubicBezTo>
                  <a:pt x="1272069" y="4131044"/>
                  <a:pt x="1140181" y="4043084"/>
                  <a:pt x="999286" y="4102665"/>
                </a:cubicBezTo>
                <a:cubicBezTo>
                  <a:pt x="858391" y="4162246"/>
                  <a:pt x="670679" y="4076395"/>
                  <a:pt x="414076" y="4102665"/>
                </a:cubicBezTo>
                <a:cubicBezTo>
                  <a:pt x="148568" y="4062697"/>
                  <a:pt x="35908" y="3960863"/>
                  <a:pt x="0" y="3688589"/>
                </a:cubicBezTo>
                <a:cubicBezTo>
                  <a:pt x="-52485" y="3408654"/>
                  <a:pt x="58175" y="3287490"/>
                  <a:pt x="0" y="3110092"/>
                </a:cubicBezTo>
                <a:cubicBezTo>
                  <a:pt x="-58175" y="2932694"/>
                  <a:pt x="13355" y="2868027"/>
                  <a:pt x="0" y="2629830"/>
                </a:cubicBezTo>
                <a:cubicBezTo>
                  <a:pt x="-13355" y="2391633"/>
                  <a:pt x="36271" y="2240270"/>
                  <a:pt x="0" y="2084078"/>
                </a:cubicBezTo>
                <a:cubicBezTo>
                  <a:pt x="-36271" y="1927886"/>
                  <a:pt x="15156" y="1752990"/>
                  <a:pt x="0" y="1472835"/>
                </a:cubicBezTo>
                <a:cubicBezTo>
                  <a:pt x="-15156" y="1192680"/>
                  <a:pt x="83956" y="754878"/>
                  <a:pt x="0" y="414076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AA366-5125-F38A-530A-B3599CE91F4E}"/>
              </a:ext>
            </a:extLst>
          </p:cNvPr>
          <p:cNvSpPr txBox="1"/>
          <p:nvPr/>
        </p:nvSpPr>
        <p:spPr>
          <a:xfrm>
            <a:off x="1734899" y="61235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LED Circuit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52D4B8-16F1-C271-F9DF-B3E75AF97881}"/>
              </a:ext>
            </a:extLst>
          </p:cNvPr>
          <p:cNvGrpSpPr/>
          <p:nvPr/>
        </p:nvGrpSpPr>
        <p:grpSpPr>
          <a:xfrm>
            <a:off x="2790645" y="1984897"/>
            <a:ext cx="1093242" cy="1108886"/>
            <a:chOff x="2790645" y="1984897"/>
            <a:chExt cx="1093242" cy="110888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91B4D8-CDB0-392D-57CA-BB856B28F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645" y="1984897"/>
              <a:ext cx="237227" cy="699735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90C66C-FD5E-E482-A6CE-512C31806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343" y="1984897"/>
              <a:ext cx="465827" cy="76311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FC8FAA-1235-43C2-921C-90A661161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728" y="1984897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6A93A-E84C-0EB5-8B71-FE3B55F1F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739" y="2009952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BF2651-13ED-86E5-654A-03F0E4A4C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124" y="2234242"/>
              <a:ext cx="838763" cy="707365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719A0C-B976-6594-C85B-3F76418DC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560" y="2553419"/>
              <a:ext cx="703942" cy="47135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06DBE0C-ADD4-5205-511E-5E3F5D30B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692" y="2823601"/>
              <a:ext cx="617390" cy="270182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EAB37-9C1C-6DAE-5E57-04588E4D619E}"/>
              </a:ext>
            </a:extLst>
          </p:cNvPr>
          <p:cNvGrpSpPr/>
          <p:nvPr/>
        </p:nvGrpSpPr>
        <p:grpSpPr>
          <a:xfrm>
            <a:off x="6488444" y="1701045"/>
            <a:ext cx="5437633" cy="699735"/>
            <a:chOff x="6523167" y="1984897"/>
            <a:chExt cx="5437633" cy="699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3000D1-B0DA-B85F-DD07-A1758380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167" y="1984897"/>
              <a:ext cx="5437633" cy="69973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F4EED16-A93C-41EC-9F34-EF53EBDBE14C}"/>
                </a:ext>
              </a:extLst>
            </p:cNvPr>
            <p:cNvSpPr/>
            <p:nvPr/>
          </p:nvSpPr>
          <p:spPr>
            <a:xfrm>
              <a:off x="6523167" y="1984897"/>
              <a:ext cx="1154342" cy="249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654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50EDB-4B54-7787-D4A3-30AA14ED6A7B}"/>
              </a:ext>
            </a:extLst>
          </p:cNvPr>
          <p:cNvSpPr txBox="1"/>
          <p:nvPr/>
        </p:nvSpPr>
        <p:spPr>
          <a:xfrm>
            <a:off x="917185" y="1837042"/>
            <a:ext cx="3613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Light from the LED is reflected off the smoke particles on to the photoconductor – </a:t>
            </a:r>
          </a:p>
          <a:p>
            <a:pPr algn="just"/>
            <a:r>
              <a:rPr lang="en-US" b="1" dirty="0"/>
              <a:t>Light Dependent Resistor (LDR)</a:t>
            </a:r>
            <a:r>
              <a:rPr lang="en-US" dirty="0"/>
              <a:t>.</a:t>
            </a:r>
          </a:p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/>
              <p:nvPr/>
            </p:nvSpPr>
            <p:spPr>
              <a:xfrm>
                <a:off x="4496137" y="1702260"/>
                <a:ext cx="3839705" cy="1835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No Smoke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 scattering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intensity at LDR (Dark -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b="1" i="1" u="none" strike="noStrike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37" y="1702260"/>
                <a:ext cx="3839705" cy="1835759"/>
              </a:xfrm>
              <a:prstGeom prst="rect">
                <a:avLst/>
              </a:prstGeom>
              <a:blipFill>
                <a:blip r:embed="rId5"/>
                <a:stretch>
                  <a:fillRect l="-1431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/>
              <p:nvPr/>
            </p:nvSpPr>
            <p:spPr>
              <a:xfrm>
                <a:off x="8110622" y="1764776"/>
                <a:ext cx="3893886" cy="1340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Smoke Present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scattering from smoke particles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intensity at LDR (Light -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22" y="1764776"/>
                <a:ext cx="3893886" cy="1340239"/>
              </a:xfrm>
              <a:prstGeom prst="rect">
                <a:avLst/>
              </a:prstGeom>
              <a:blipFill>
                <a:blip r:embed="rId6"/>
                <a:stretch>
                  <a:fillRect l="-1408" r="-782"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EE0F9D6D-674D-CECF-3A40-DD3AFBFA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08" y="3627518"/>
            <a:ext cx="3404685" cy="2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DCF0E-B60C-47E1-6AE4-EC40130BEE49}"/>
              </a:ext>
            </a:extLst>
          </p:cNvPr>
          <p:cNvSpPr txBox="1"/>
          <p:nvPr/>
        </p:nvSpPr>
        <p:spPr>
          <a:xfrm>
            <a:off x="1644101" y="6073514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LED Circuit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317598-F93B-AB3E-2FC2-DDF6D4BC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85" y="3792789"/>
            <a:ext cx="2847824" cy="22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AE106EE-C8A3-78B8-EAAB-459D064F9916}"/>
              </a:ext>
            </a:extLst>
          </p:cNvPr>
          <p:cNvGrpSpPr/>
          <p:nvPr/>
        </p:nvGrpSpPr>
        <p:grpSpPr>
          <a:xfrm rot="3600000">
            <a:off x="4132756" y="4461376"/>
            <a:ext cx="1093242" cy="1108886"/>
            <a:chOff x="2790645" y="1984897"/>
            <a:chExt cx="1093242" cy="110888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10BF54-A60E-9556-2D0C-25B1841D6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645" y="1984897"/>
              <a:ext cx="237227" cy="699735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3D1D45-6233-A183-B21A-79AB3F178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343" y="1984897"/>
              <a:ext cx="465827" cy="76311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BA5924D-8C75-3B2B-EBFC-A84771908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728" y="1984897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F974D3-89BD-7861-AA29-4E642628F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739" y="2009952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436FB9-46EC-6C4A-457E-12ADA6963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124" y="2234242"/>
              <a:ext cx="838763" cy="707365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B33968-1DC8-B3C1-2045-36F8EF0E5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560" y="2553419"/>
              <a:ext cx="703942" cy="47135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F389ED-E999-9EA9-A587-0D1023AF1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692" y="2823601"/>
              <a:ext cx="617390" cy="270182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8C3B19-8FF0-E6E4-DEE9-04050BA27C42}"/>
              </a:ext>
            </a:extLst>
          </p:cNvPr>
          <p:cNvGrpSpPr/>
          <p:nvPr/>
        </p:nvGrpSpPr>
        <p:grpSpPr>
          <a:xfrm rot="18232463">
            <a:off x="7737812" y="4009572"/>
            <a:ext cx="887698" cy="907774"/>
            <a:chOff x="8228568" y="4842110"/>
            <a:chExt cx="887698" cy="90777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DBA7C9-5EBA-7681-43A5-9BB2017D027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75524" y="4764164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0CC59-7E37-FAE3-B58F-4C3848266F8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240508" y="4899181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0B6351-06CD-15E1-330C-CFB12FD59F4E}"/>
              </a:ext>
            </a:extLst>
          </p:cNvPr>
          <p:cNvGrpSpPr/>
          <p:nvPr/>
        </p:nvGrpSpPr>
        <p:grpSpPr>
          <a:xfrm rot="20154198">
            <a:off x="8004582" y="5398633"/>
            <a:ext cx="887698" cy="907774"/>
            <a:chOff x="8228568" y="4842110"/>
            <a:chExt cx="887698" cy="90777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15291F-2F2A-78C4-5BC4-5266251643D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75524" y="4764164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984175-5CC0-1E6B-5776-CA65ACABCAE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240508" y="4899181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8506A7-0307-F549-3614-BEC68799039F}"/>
              </a:ext>
            </a:extLst>
          </p:cNvPr>
          <p:cNvSpPr txBox="1"/>
          <p:nvPr/>
        </p:nvSpPr>
        <p:spPr>
          <a:xfrm>
            <a:off x="9577212" y="3841963"/>
            <a:ext cx="112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Voltage Divider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CB20-D952-92D6-C222-39A8A66D4124}"/>
              </a:ext>
            </a:extLst>
          </p:cNvPr>
          <p:cNvCxnSpPr>
            <a:cxnSpLocks/>
          </p:cNvCxnSpPr>
          <p:nvPr/>
        </p:nvCxnSpPr>
        <p:spPr>
          <a:xfrm>
            <a:off x="5482071" y="5185347"/>
            <a:ext cx="2212951" cy="491184"/>
          </a:xfrm>
          <a:prstGeom prst="straightConnector1">
            <a:avLst/>
          </a:prstGeom>
          <a:ln w="38100">
            <a:solidFill>
              <a:srgbClr val="FFCC66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BBFC6F-5386-A366-7E46-C5DAB5383C73}"/>
              </a:ext>
            </a:extLst>
          </p:cNvPr>
          <p:cNvCxnSpPr>
            <a:cxnSpLocks/>
          </p:cNvCxnSpPr>
          <p:nvPr/>
        </p:nvCxnSpPr>
        <p:spPr>
          <a:xfrm>
            <a:off x="5419818" y="5044406"/>
            <a:ext cx="2394470" cy="508814"/>
          </a:xfrm>
          <a:prstGeom prst="straightConnector1">
            <a:avLst/>
          </a:prstGeom>
          <a:ln w="38100">
            <a:solidFill>
              <a:srgbClr val="FF9933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989726-6CF5-E45F-BA8A-67FA30786A57}"/>
              </a:ext>
            </a:extLst>
          </p:cNvPr>
          <p:cNvSpPr txBox="1"/>
          <p:nvPr/>
        </p:nvSpPr>
        <p:spPr>
          <a:xfrm>
            <a:off x="8861281" y="4004376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LDR @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E29A4A-7025-F21E-669E-D7589D3D3967}"/>
              </a:ext>
            </a:extLst>
          </p:cNvPr>
          <p:cNvSpPr txBox="1"/>
          <p:nvPr/>
        </p:nvSpPr>
        <p:spPr>
          <a:xfrm>
            <a:off x="9101521" y="5690340"/>
            <a:ext cx="2541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Light is lost in the environment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79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/>
              <p:nvPr/>
            </p:nvSpPr>
            <p:spPr>
              <a:xfrm>
                <a:off x="2295525" y="1402970"/>
                <a:ext cx="4310219" cy="2759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No Smoke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 scattering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intensity at LDR (Dark -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b="1" i="1" u="none" strike="noStrike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525" y="1402970"/>
                <a:ext cx="4310219" cy="2759089"/>
              </a:xfrm>
              <a:prstGeom prst="rect">
                <a:avLst/>
              </a:prstGeom>
              <a:blipFill>
                <a:blip r:embed="rId5"/>
                <a:stretch>
                  <a:fillRect l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/>
              <p:nvPr/>
            </p:nvSpPr>
            <p:spPr>
              <a:xfrm>
                <a:off x="6550187" y="1386715"/>
                <a:ext cx="4201791" cy="2210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Smoke Present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scattering from smoke particles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intensity at LDR (Light -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187" y="1386715"/>
                <a:ext cx="4201791" cy="2210862"/>
              </a:xfrm>
              <a:prstGeom prst="rect">
                <a:avLst/>
              </a:prstGeom>
              <a:blipFill>
                <a:blip r:embed="rId6"/>
                <a:stretch>
                  <a:fillRect l="-1306" r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2" descr="Picture">
            <a:extLst>
              <a:ext uri="{FF2B5EF4-FFF2-40B4-BE49-F238E27FC236}">
                <a16:creationId xmlns:a16="http://schemas.microsoft.com/office/drawing/2014/main" id="{6E24D68B-344B-92F9-06E1-BC352B48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41" y="3800816"/>
            <a:ext cx="3588119" cy="23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108F0FD3-4FC0-8504-0307-493EFCEB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80" y="3735639"/>
            <a:ext cx="2847824" cy="22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841EE-EBF7-8E68-51EC-D7D03A6828A2}"/>
              </a:ext>
            </a:extLst>
          </p:cNvPr>
          <p:cNvGrpSpPr/>
          <p:nvPr/>
        </p:nvGrpSpPr>
        <p:grpSpPr>
          <a:xfrm rot="3600000">
            <a:off x="1045051" y="4404226"/>
            <a:ext cx="1093242" cy="1108886"/>
            <a:chOff x="2790645" y="1984897"/>
            <a:chExt cx="1093242" cy="110888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C9F9B6-468D-4AF0-5913-02290D93B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645" y="1984897"/>
              <a:ext cx="237227" cy="699735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342771-1617-C4DA-4D4B-E468D10AC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343" y="1984897"/>
              <a:ext cx="465827" cy="76311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3FCF2A-2BE9-B603-4B76-1A9FEBED3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728" y="1984897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5E87284-939D-AA9C-AADF-7BFC03E4E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739" y="2009952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A77416-2CB8-6395-13DA-74E09675B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124" y="2234242"/>
              <a:ext cx="838763" cy="707365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345E174-E4B1-358E-E0B0-AAB395BCD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560" y="2553419"/>
              <a:ext cx="703942" cy="471353"/>
            </a:xfrm>
            <a:prstGeom prst="straightConnector1">
              <a:avLst/>
            </a:prstGeom>
            <a:ln w="38100">
              <a:solidFill>
                <a:srgbClr val="FF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64F002-CA2A-42A6-A797-1E8EDA7EA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692" y="2823601"/>
              <a:ext cx="617390" cy="270182"/>
            </a:xfrm>
            <a:prstGeom prst="straightConnector1">
              <a:avLst/>
            </a:prstGeom>
            <a:ln w="381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3B76B8-4DF4-B31E-AA47-B631F3B0B5BF}"/>
              </a:ext>
            </a:extLst>
          </p:cNvPr>
          <p:cNvGrpSpPr/>
          <p:nvPr/>
        </p:nvGrpSpPr>
        <p:grpSpPr>
          <a:xfrm rot="18232463">
            <a:off x="4650107" y="3952422"/>
            <a:ext cx="887698" cy="907774"/>
            <a:chOff x="8228568" y="4842110"/>
            <a:chExt cx="887698" cy="907774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F3F81C3-C4A4-CB97-9672-9C3D9F9CB34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75524" y="4764164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F72E4F2-FB11-4D9F-D8B7-4D3EF7BC9BE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240508" y="4899181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157D3B-434A-01F8-5591-4EBDD1CA0381}"/>
              </a:ext>
            </a:extLst>
          </p:cNvPr>
          <p:cNvGrpSpPr/>
          <p:nvPr/>
        </p:nvGrpSpPr>
        <p:grpSpPr>
          <a:xfrm rot="20154198">
            <a:off x="4916877" y="5341483"/>
            <a:ext cx="887698" cy="907774"/>
            <a:chOff x="8228568" y="4842110"/>
            <a:chExt cx="887698" cy="9077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8254026-0D66-1D07-4BE8-02D0477BB6D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75524" y="4764164"/>
              <a:ext cx="662796" cy="818688"/>
            </a:xfrm>
            <a:prstGeom prst="straightConnector1">
              <a:avLst/>
            </a:prstGeom>
            <a:ln w="381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9C97E49-CFE2-DAF5-8DB9-70D207AF84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240508" y="4899181"/>
              <a:ext cx="838763" cy="862644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C34FCAF-EC16-1BFE-49DD-A8FFDF288F39}"/>
              </a:ext>
            </a:extLst>
          </p:cNvPr>
          <p:cNvSpPr txBox="1"/>
          <p:nvPr/>
        </p:nvSpPr>
        <p:spPr>
          <a:xfrm>
            <a:off x="6489507" y="3784813"/>
            <a:ext cx="112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Voltage Divider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25B937-52B7-5D50-17D1-4C310D8408A6}"/>
              </a:ext>
            </a:extLst>
          </p:cNvPr>
          <p:cNvSpPr txBox="1"/>
          <p:nvPr/>
        </p:nvSpPr>
        <p:spPr>
          <a:xfrm>
            <a:off x="5773576" y="3947226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LDR @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E6D8DC-3825-97BA-A2C0-DDB453162944}"/>
              </a:ext>
            </a:extLst>
          </p:cNvPr>
          <p:cNvSpPr txBox="1"/>
          <p:nvPr/>
        </p:nvSpPr>
        <p:spPr>
          <a:xfrm>
            <a:off x="6013816" y="5633190"/>
            <a:ext cx="2541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Light is lost in the environment</a:t>
            </a:r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18514C4-008A-06FA-3E79-7A720C5FEBE9}"/>
              </a:ext>
            </a:extLst>
          </p:cNvPr>
          <p:cNvSpPr/>
          <p:nvPr/>
        </p:nvSpPr>
        <p:spPr>
          <a:xfrm>
            <a:off x="5723061" y="3747739"/>
            <a:ext cx="1940460" cy="768305"/>
          </a:xfrm>
          <a:custGeom>
            <a:avLst/>
            <a:gdLst>
              <a:gd name="connsiteX0" fmla="*/ 0 w 1940460"/>
              <a:gd name="connsiteY0" fmla="*/ 128053 h 768305"/>
              <a:gd name="connsiteX1" fmla="*/ 128053 w 1940460"/>
              <a:gd name="connsiteY1" fmla="*/ 0 h 768305"/>
              <a:gd name="connsiteX2" fmla="*/ 723191 w 1940460"/>
              <a:gd name="connsiteY2" fmla="*/ 0 h 768305"/>
              <a:gd name="connsiteX3" fmla="*/ 1234112 w 1940460"/>
              <a:gd name="connsiteY3" fmla="*/ 0 h 768305"/>
              <a:gd name="connsiteX4" fmla="*/ 1812407 w 1940460"/>
              <a:gd name="connsiteY4" fmla="*/ 0 h 768305"/>
              <a:gd name="connsiteX5" fmla="*/ 1940460 w 1940460"/>
              <a:gd name="connsiteY5" fmla="*/ 128053 h 768305"/>
              <a:gd name="connsiteX6" fmla="*/ 1940460 w 1940460"/>
              <a:gd name="connsiteY6" fmla="*/ 640252 h 768305"/>
              <a:gd name="connsiteX7" fmla="*/ 1812407 w 1940460"/>
              <a:gd name="connsiteY7" fmla="*/ 768305 h 768305"/>
              <a:gd name="connsiteX8" fmla="*/ 1267799 w 1940460"/>
              <a:gd name="connsiteY8" fmla="*/ 768305 h 768305"/>
              <a:gd name="connsiteX9" fmla="*/ 740035 w 1940460"/>
              <a:gd name="connsiteY9" fmla="*/ 768305 h 768305"/>
              <a:gd name="connsiteX10" fmla="*/ 128053 w 1940460"/>
              <a:gd name="connsiteY10" fmla="*/ 768305 h 768305"/>
              <a:gd name="connsiteX11" fmla="*/ 0 w 1940460"/>
              <a:gd name="connsiteY11" fmla="*/ 640252 h 768305"/>
              <a:gd name="connsiteX12" fmla="*/ 0 w 1940460"/>
              <a:gd name="connsiteY12" fmla="*/ 128053 h 76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0460" h="768305" extrusionOk="0">
                <a:moveTo>
                  <a:pt x="0" y="128053"/>
                </a:moveTo>
                <a:cubicBezTo>
                  <a:pt x="101" y="40118"/>
                  <a:pt x="52677" y="16399"/>
                  <a:pt x="128053" y="0"/>
                </a:cubicBezTo>
                <a:cubicBezTo>
                  <a:pt x="275965" y="-44967"/>
                  <a:pt x="478907" y="41181"/>
                  <a:pt x="723191" y="0"/>
                </a:cubicBezTo>
                <a:cubicBezTo>
                  <a:pt x="967475" y="-41181"/>
                  <a:pt x="1048582" y="24862"/>
                  <a:pt x="1234112" y="0"/>
                </a:cubicBezTo>
                <a:cubicBezTo>
                  <a:pt x="1419642" y="-24862"/>
                  <a:pt x="1684467" y="41521"/>
                  <a:pt x="1812407" y="0"/>
                </a:cubicBezTo>
                <a:cubicBezTo>
                  <a:pt x="1878304" y="16277"/>
                  <a:pt x="1921392" y="48749"/>
                  <a:pt x="1940460" y="128053"/>
                </a:cubicBezTo>
                <a:cubicBezTo>
                  <a:pt x="1987311" y="341813"/>
                  <a:pt x="1880408" y="535812"/>
                  <a:pt x="1940460" y="640252"/>
                </a:cubicBezTo>
                <a:cubicBezTo>
                  <a:pt x="1940490" y="721017"/>
                  <a:pt x="1885953" y="786975"/>
                  <a:pt x="1812407" y="768305"/>
                </a:cubicBezTo>
                <a:cubicBezTo>
                  <a:pt x="1557765" y="768554"/>
                  <a:pt x="1480486" y="740634"/>
                  <a:pt x="1267799" y="768305"/>
                </a:cubicBezTo>
                <a:cubicBezTo>
                  <a:pt x="1055112" y="795976"/>
                  <a:pt x="859812" y="759994"/>
                  <a:pt x="740035" y="768305"/>
                </a:cubicBezTo>
                <a:cubicBezTo>
                  <a:pt x="620258" y="776616"/>
                  <a:pt x="423933" y="714262"/>
                  <a:pt x="128053" y="768305"/>
                </a:cubicBezTo>
                <a:cubicBezTo>
                  <a:pt x="54539" y="776928"/>
                  <a:pt x="142" y="719612"/>
                  <a:pt x="0" y="640252"/>
                </a:cubicBezTo>
                <a:cubicBezTo>
                  <a:pt x="-17230" y="421868"/>
                  <a:pt x="43632" y="241180"/>
                  <a:pt x="0" y="12805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CE011D6-150D-8784-08CF-E583BE9391ED}"/>
              </a:ext>
            </a:extLst>
          </p:cNvPr>
          <p:cNvSpPr/>
          <p:nvPr/>
        </p:nvSpPr>
        <p:spPr>
          <a:xfrm>
            <a:off x="6550187" y="2691681"/>
            <a:ext cx="4249538" cy="583640"/>
          </a:xfrm>
          <a:custGeom>
            <a:avLst/>
            <a:gdLst>
              <a:gd name="connsiteX0" fmla="*/ 0 w 4249538"/>
              <a:gd name="connsiteY0" fmla="*/ 97275 h 583640"/>
              <a:gd name="connsiteX1" fmla="*/ 97275 w 4249538"/>
              <a:gd name="connsiteY1" fmla="*/ 0 h 583640"/>
              <a:gd name="connsiteX2" fmla="*/ 757659 w 4249538"/>
              <a:gd name="connsiteY2" fmla="*/ 0 h 583640"/>
              <a:gd name="connsiteX3" fmla="*/ 1215293 w 4249538"/>
              <a:gd name="connsiteY3" fmla="*/ 0 h 583640"/>
              <a:gd name="connsiteX4" fmla="*/ 1835127 w 4249538"/>
              <a:gd name="connsiteY4" fmla="*/ 0 h 583640"/>
              <a:gd name="connsiteX5" fmla="*/ 2292761 w 4249538"/>
              <a:gd name="connsiteY5" fmla="*/ 0 h 583640"/>
              <a:gd name="connsiteX6" fmla="*/ 2912595 w 4249538"/>
              <a:gd name="connsiteY6" fmla="*/ 0 h 583640"/>
              <a:gd name="connsiteX7" fmla="*/ 3451329 w 4249538"/>
              <a:gd name="connsiteY7" fmla="*/ 0 h 583640"/>
              <a:gd name="connsiteX8" fmla="*/ 4152263 w 4249538"/>
              <a:gd name="connsiteY8" fmla="*/ 0 h 583640"/>
              <a:gd name="connsiteX9" fmla="*/ 4249538 w 4249538"/>
              <a:gd name="connsiteY9" fmla="*/ 97275 h 583640"/>
              <a:gd name="connsiteX10" fmla="*/ 4249538 w 4249538"/>
              <a:gd name="connsiteY10" fmla="*/ 486365 h 583640"/>
              <a:gd name="connsiteX11" fmla="*/ 4152263 w 4249538"/>
              <a:gd name="connsiteY11" fmla="*/ 583640 h 583640"/>
              <a:gd name="connsiteX12" fmla="*/ 3572979 w 4249538"/>
              <a:gd name="connsiteY12" fmla="*/ 583640 h 583640"/>
              <a:gd name="connsiteX13" fmla="*/ 3074795 w 4249538"/>
              <a:gd name="connsiteY13" fmla="*/ 583640 h 583640"/>
              <a:gd name="connsiteX14" fmla="*/ 2536061 w 4249538"/>
              <a:gd name="connsiteY14" fmla="*/ 583640 h 583640"/>
              <a:gd name="connsiteX15" fmla="*/ 1875677 w 4249538"/>
              <a:gd name="connsiteY15" fmla="*/ 583640 h 583640"/>
              <a:gd name="connsiteX16" fmla="*/ 1255843 w 4249538"/>
              <a:gd name="connsiteY16" fmla="*/ 583640 h 583640"/>
              <a:gd name="connsiteX17" fmla="*/ 757659 w 4249538"/>
              <a:gd name="connsiteY17" fmla="*/ 583640 h 583640"/>
              <a:gd name="connsiteX18" fmla="*/ 97275 w 4249538"/>
              <a:gd name="connsiteY18" fmla="*/ 583640 h 583640"/>
              <a:gd name="connsiteX19" fmla="*/ 0 w 4249538"/>
              <a:gd name="connsiteY19" fmla="*/ 486365 h 583640"/>
              <a:gd name="connsiteX20" fmla="*/ 0 w 4249538"/>
              <a:gd name="connsiteY20" fmla="*/ 97275 h 58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49538" h="583640" extrusionOk="0">
                <a:moveTo>
                  <a:pt x="0" y="97275"/>
                </a:moveTo>
                <a:cubicBezTo>
                  <a:pt x="49" y="35304"/>
                  <a:pt x="39437" y="14503"/>
                  <a:pt x="97275" y="0"/>
                </a:cubicBezTo>
                <a:cubicBezTo>
                  <a:pt x="236444" y="-28789"/>
                  <a:pt x="617647" y="40800"/>
                  <a:pt x="757659" y="0"/>
                </a:cubicBezTo>
                <a:cubicBezTo>
                  <a:pt x="897671" y="-40800"/>
                  <a:pt x="1108762" y="21297"/>
                  <a:pt x="1215293" y="0"/>
                </a:cubicBezTo>
                <a:cubicBezTo>
                  <a:pt x="1321824" y="-21297"/>
                  <a:pt x="1587622" y="42470"/>
                  <a:pt x="1835127" y="0"/>
                </a:cubicBezTo>
                <a:cubicBezTo>
                  <a:pt x="2082632" y="-42470"/>
                  <a:pt x="2091643" y="19814"/>
                  <a:pt x="2292761" y="0"/>
                </a:cubicBezTo>
                <a:cubicBezTo>
                  <a:pt x="2493879" y="-19814"/>
                  <a:pt x="2749389" y="20775"/>
                  <a:pt x="2912595" y="0"/>
                </a:cubicBezTo>
                <a:cubicBezTo>
                  <a:pt x="3075801" y="-20775"/>
                  <a:pt x="3337168" y="7852"/>
                  <a:pt x="3451329" y="0"/>
                </a:cubicBezTo>
                <a:cubicBezTo>
                  <a:pt x="3565490" y="-7852"/>
                  <a:pt x="3900921" y="47989"/>
                  <a:pt x="4152263" y="0"/>
                </a:cubicBezTo>
                <a:cubicBezTo>
                  <a:pt x="4211678" y="5219"/>
                  <a:pt x="4252601" y="43370"/>
                  <a:pt x="4249538" y="97275"/>
                </a:cubicBezTo>
                <a:cubicBezTo>
                  <a:pt x="4263681" y="179741"/>
                  <a:pt x="4219994" y="405106"/>
                  <a:pt x="4249538" y="486365"/>
                </a:cubicBezTo>
                <a:cubicBezTo>
                  <a:pt x="4249855" y="550616"/>
                  <a:pt x="4211558" y="588945"/>
                  <a:pt x="4152263" y="583640"/>
                </a:cubicBezTo>
                <a:cubicBezTo>
                  <a:pt x="4033674" y="612905"/>
                  <a:pt x="3768079" y="520830"/>
                  <a:pt x="3572979" y="583640"/>
                </a:cubicBezTo>
                <a:cubicBezTo>
                  <a:pt x="3377879" y="646450"/>
                  <a:pt x="3282242" y="532941"/>
                  <a:pt x="3074795" y="583640"/>
                </a:cubicBezTo>
                <a:cubicBezTo>
                  <a:pt x="2867348" y="634339"/>
                  <a:pt x="2727383" y="539906"/>
                  <a:pt x="2536061" y="583640"/>
                </a:cubicBezTo>
                <a:cubicBezTo>
                  <a:pt x="2344739" y="627374"/>
                  <a:pt x="2055931" y="526675"/>
                  <a:pt x="1875677" y="583640"/>
                </a:cubicBezTo>
                <a:cubicBezTo>
                  <a:pt x="1695423" y="640605"/>
                  <a:pt x="1527523" y="515176"/>
                  <a:pt x="1255843" y="583640"/>
                </a:cubicBezTo>
                <a:cubicBezTo>
                  <a:pt x="984163" y="652104"/>
                  <a:pt x="967758" y="551816"/>
                  <a:pt x="757659" y="583640"/>
                </a:cubicBezTo>
                <a:cubicBezTo>
                  <a:pt x="547560" y="615464"/>
                  <a:pt x="368353" y="528724"/>
                  <a:pt x="97275" y="583640"/>
                </a:cubicBezTo>
                <a:cubicBezTo>
                  <a:pt x="44630" y="596164"/>
                  <a:pt x="1045" y="550653"/>
                  <a:pt x="0" y="486365"/>
                </a:cubicBezTo>
                <a:cubicBezTo>
                  <a:pt x="-37598" y="346337"/>
                  <a:pt x="40795" y="224324"/>
                  <a:pt x="0" y="9727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DBF4595-DBCC-139A-7896-27E3D13C73D6}"/>
              </a:ext>
            </a:extLst>
          </p:cNvPr>
          <p:cNvSpPr/>
          <p:nvPr/>
        </p:nvSpPr>
        <p:spPr>
          <a:xfrm>
            <a:off x="5950446" y="5541407"/>
            <a:ext cx="1940460" cy="768305"/>
          </a:xfrm>
          <a:custGeom>
            <a:avLst/>
            <a:gdLst>
              <a:gd name="connsiteX0" fmla="*/ 0 w 1940460"/>
              <a:gd name="connsiteY0" fmla="*/ 128053 h 768305"/>
              <a:gd name="connsiteX1" fmla="*/ 128053 w 1940460"/>
              <a:gd name="connsiteY1" fmla="*/ 0 h 768305"/>
              <a:gd name="connsiteX2" fmla="*/ 723191 w 1940460"/>
              <a:gd name="connsiteY2" fmla="*/ 0 h 768305"/>
              <a:gd name="connsiteX3" fmla="*/ 1234112 w 1940460"/>
              <a:gd name="connsiteY3" fmla="*/ 0 h 768305"/>
              <a:gd name="connsiteX4" fmla="*/ 1812407 w 1940460"/>
              <a:gd name="connsiteY4" fmla="*/ 0 h 768305"/>
              <a:gd name="connsiteX5" fmla="*/ 1940460 w 1940460"/>
              <a:gd name="connsiteY5" fmla="*/ 128053 h 768305"/>
              <a:gd name="connsiteX6" fmla="*/ 1940460 w 1940460"/>
              <a:gd name="connsiteY6" fmla="*/ 640252 h 768305"/>
              <a:gd name="connsiteX7" fmla="*/ 1812407 w 1940460"/>
              <a:gd name="connsiteY7" fmla="*/ 768305 h 768305"/>
              <a:gd name="connsiteX8" fmla="*/ 1267799 w 1940460"/>
              <a:gd name="connsiteY8" fmla="*/ 768305 h 768305"/>
              <a:gd name="connsiteX9" fmla="*/ 740035 w 1940460"/>
              <a:gd name="connsiteY9" fmla="*/ 768305 h 768305"/>
              <a:gd name="connsiteX10" fmla="*/ 128053 w 1940460"/>
              <a:gd name="connsiteY10" fmla="*/ 768305 h 768305"/>
              <a:gd name="connsiteX11" fmla="*/ 0 w 1940460"/>
              <a:gd name="connsiteY11" fmla="*/ 640252 h 768305"/>
              <a:gd name="connsiteX12" fmla="*/ 0 w 1940460"/>
              <a:gd name="connsiteY12" fmla="*/ 128053 h 76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0460" h="768305" extrusionOk="0">
                <a:moveTo>
                  <a:pt x="0" y="128053"/>
                </a:moveTo>
                <a:cubicBezTo>
                  <a:pt x="101" y="40118"/>
                  <a:pt x="52677" y="16399"/>
                  <a:pt x="128053" y="0"/>
                </a:cubicBezTo>
                <a:cubicBezTo>
                  <a:pt x="275965" y="-44967"/>
                  <a:pt x="478907" y="41181"/>
                  <a:pt x="723191" y="0"/>
                </a:cubicBezTo>
                <a:cubicBezTo>
                  <a:pt x="967475" y="-41181"/>
                  <a:pt x="1048582" y="24862"/>
                  <a:pt x="1234112" y="0"/>
                </a:cubicBezTo>
                <a:cubicBezTo>
                  <a:pt x="1419642" y="-24862"/>
                  <a:pt x="1684467" y="41521"/>
                  <a:pt x="1812407" y="0"/>
                </a:cubicBezTo>
                <a:cubicBezTo>
                  <a:pt x="1878304" y="16277"/>
                  <a:pt x="1921392" y="48749"/>
                  <a:pt x="1940460" y="128053"/>
                </a:cubicBezTo>
                <a:cubicBezTo>
                  <a:pt x="1987311" y="341813"/>
                  <a:pt x="1880408" y="535812"/>
                  <a:pt x="1940460" y="640252"/>
                </a:cubicBezTo>
                <a:cubicBezTo>
                  <a:pt x="1940490" y="721017"/>
                  <a:pt x="1885953" y="786975"/>
                  <a:pt x="1812407" y="768305"/>
                </a:cubicBezTo>
                <a:cubicBezTo>
                  <a:pt x="1557765" y="768554"/>
                  <a:pt x="1480486" y="740634"/>
                  <a:pt x="1267799" y="768305"/>
                </a:cubicBezTo>
                <a:cubicBezTo>
                  <a:pt x="1055112" y="795976"/>
                  <a:pt x="859812" y="759994"/>
                  <a:pt x="740035" y="768305"/>
                </a:cubicBezTo>
                <a:cubicBezTo>
                  <a:pt x="620258" y="776616"/>
                  <a:pt x="423933" y="714262"/>
                  <a:pt x="128053" y="768305"/>
                </a:cubicBezTo>
                <a:cubicBezTo>
                  <a:pt x="54539" y="776928"/>
                  <a:pt x="142" y="719612"/>
                  <a:pt x="0" y="640252"/>
                </a:cubicBezTo>
                <a:cubicBezTo>
                  <a:pt x="-17230" y="421868"/>
                  <a:pt x="43632" y="241180"/>
                  <a:pt x="0" y="128053"/>
                </a:cubicBezTo>
                <a:close/>
              </a:path>
            </a:pathLst>
          </a:custGeom>
          <a:noFill/>
          <a:ln w="57150">
            <a:solidFill>
              <a:srgbClr val="FFCC66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80BD1BF9-A544-1593-DB81-3C561072E1CD}"/>
              </a:ext>
            </a:extLst>
          </p:cNvPr>
          <p:cNvSpPr/>
          <p:nvPr/>
        </p:nvSpPr>
        <p:spPr>
          <a:xfrm>
            <a:off x="2184718" y="2760042"/>
            <a:ext cx="4249538" cy="583640"/>
          </a:xfrm>
          <a:custGeom>
            <a:avLst/>
            <a:gdLst>
              <a:gd name="connsiteX0" fmla="*/ 0 w 4249538"/>
              <a:gd name="connsiteY0" fmla="*/ 97275 h 583640"/>
              <a:gd name="connsiteX1" fmla="*/ 97275 w 4249538"/>
              <a:gd name="connsiteY1" fmla="*/ 0 h 583640"/>
              <a:gd name="connsiteX2" fmla="*/ 757659 w 4249538"/>
              <a:gd name="connsiteY2" fmla="*/ 0 h 583640"/>
              <a:gd name="connsiteX3" fmla="*/ 1215293 w 4249538"/>
              <a:gd name="connsiteY3" fmla="*/ 0 h 583640"/>
              <a:gd name="connsiteX4" fmla="*/ 1835127 w 4249538"/>
              <a:gd name="connsiteY4" fmla="*/ 0 h 583640"/>
              <a:gd name="connsiteX5" fmla="*/ 2292761 w 4249538"/>
              <a:gd name="connsiteY5" fmla="*/ 0 h 583640"/>
              <a:gd name="connsiteX6" fmla="*/ 2912595 w 4249538"/>
              <a:gd name="connsiteY6" fmla="*/ 0 h 583640"/>
              <a:gd name="connsiteX7" fmla="*/ 3451329 w 4249538"/>
              <a:gd name="connsiteY7" fmla="*/ 0 h 583640"/>
              <a:gd name="connsiteX8" fmla="*/ 4152263 w 4249538"/>
              <a:gd name="connsiteY8" fmla="*/ 0 h 583640"/>
              <a:gd name="connsiteX9" fmla="*/ 4249538 w 4249538"/>
              <a:gd name="connsiteY9" fmla="*/ 97275 h 583640"/>
              <a:gd name="connsiteX10" fmla="*/ 4249538 w 4249538"/>
              <a:gd name="connsiteY10" fmla="*/ 486365 h 583640"/>
              <a:gd name="connsiteX11" fmla="*/ 4152263 w 4249538"/>
              <a:gd name="connsiteY11" fmla="*/ 583640 h 583640"/>
              <a:gd name="connsiteX12" fmla="*/ 3572979 w 4249538"/>
              <a:gd name="connsiteY12" fmla="*/ 583640 h 583640"/>
              <a:gd name="connsiteX13" fmla="*/ 3074795 w 4249538"/>
              <a:gd name="connsiteY13" fmla="*/ 583640 h 583640"/>
              <a:gd name="connsiteX14" fmla="*/ 2536061 w 4249538"/>
              <a:gd name="connsiteY14" fmla="*/ 583640 h 583640"/>
              <a:gd name="connsiteX15" fmla="*/ 1875677 w 4249538"/>
              <a:gd name="connsiteY15" fmla="*/ 583640 h 583640"/>
              <a:gd name="connsiteX16" fmla="*/ 1255843 w 4249538"/>
              <a:gd name="connsiteY16" fmla="*/ 583640 h 583640"/>
              <a:gd name="connsiteX17" fmla="*/ 757659 w 4249538"/>
              <a:gd name="connsiteY17" fmla="*/ 583640 h 583640"/>
              <a:gd name="connsiteX18" fmla="*/ 97275 w 4249538"/>
              <a:gd name="connsiteY18" fmla="*/ 583640 h 583640"/>
              <a:gd name="connsiteX19" fmla="*/ 0 w 4249538"/>
              <a:gd name="connsiteY19" fmla="*/ 486365 h 583640"/>
              <a:gd name="connsiteX20" fmla="*/ 0 w 4249538"/>
              <a:gd name="connsiteY20" fmla="*/ 97275 h 58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49538" h="583640" extrusionOk="0">
                <a:moveTo>
                  <a:pt x="0" y="97275"/>
                </a:moveTo>
                <a:cubicBezTo>
                  <a:pt x="49" y="35304"/>
                  <a:pt x="39437" y="14503"/>
                  <a:pt x="97275" y="0"/>
                </a:cubicBezTo>
                <a:cubicBezTo>
                  <a:pt x="236444" y="-28789"/>
                  <a:pt x="617647" y="40800"/>
                  <a:pt x="757659" y="0"/>
                </a:cubicBezTo>
                <a:cubicBezTo>
                  <a:pt x="897671" y="-40800"/>
                  <a:pt x="1108762" y="21297"/>
                  <a:pt x="1215293" y="0"/>
                </a:cubicBezTo>
                <a:cubicBezTo>
                  <a:pt x="1321824" y="-21297"/>
                  <a:pt x="1587622" y="42470"/>
                  <a:pt x="1835127" y="0"/>
                </a:cubicBezTo>
                <a:cubicBezTo>
                  <a:pt x="2082632" y="-42470"/>
                  <a:pt x="2091643" y="19814"/>
                  <a:pt x="2292761" y="0"/>
                </a:cubicBezTo>
                <a:cubicBezTo>
                  <a:pt x="2493879" y="-19814"/>
                  <a:pt x="2749389" y="20775"/>
                  <a:pt x="2912595" y="0"/>
                </a:cubicBezTo>
                <a:cubicBezTo>
                  <a:pt x="3075801" y="-20775"/>
                  <a:pt x="3337168" y="7852"/>
                  <a:pt x="3451329" y="0"/>
                </a:cubicBezTo>
                <a:cubicBezTo>
                  <a:pt x="3565490" y="-7852"/>
                  <a:pt x="3900921" y="47989"/>
                  <a:pt x="4152263" y="0"/>
                </a:cubicBezTo>
                <a:cubicBezTo>
                  <a:pt x="4211678" y="5219"/>
                  <a:pt x="4252601" y="43370"/>
                  <a:pt x="4249538" y="97275"/>
                </a:cubicBezTo>
                <a:cubicBezTo>
                  <a:pt x="4263681" y="179741"/>
                  <a:pt x="4219994" y="405106"/>
                  <a:pt x="4249538" y="486365"/>
                </a:cubicBezTo>
                <a:cubicBezTo>
                  <a:pt x="4249855" y="550616"/>
                  <a:pt x="4211558" y="588945"/>
                  <a:pt x="4152263" y="583640"/>
                </a:cubicBezTo>
                <a:cubicBezTo>
                  <a:pt x="4033674" y="612905"/>
                  <a:pt x="3768079" y="520830"/>
                  <a:pt x="3572979" y="583640"/>
                </a:cubicBezTo>
                <a:cubicBezTo>
                  <a:pt x="3377879" y="646450"/>
                  <a:pt x="3282242" y="532941"/>
                  <a:pt x="3074795" y="583640"/>
                </a:cubicBezTo>
                <a:cubicBezTo>
                  <a:pt x="2867348" y="634339"/>
                  <a:pt x="2727383" y="539906"/>
                  <a:pt x="2536061" y="583640"/>
                </a:cubicBezTo>
                <a:cubicBezTo>
                  <a:pt x="2344739" y="627374"/>
                  <a:pt x="2055931" y="526675"/>
                  <a:pt x="1875677" y="583640"/>
                </a:cubicBezTo>
                <a:cubicBezTo>
                  <a:pt x="1695423" y="640605"/>
                  <a:pt x="1527523" y="515176"/>
                  <a:pt x="1255843" y="583640"/>
                </a:cubicBezTo>
                <a:cubicBezTo>
                  <a:pt x="984163" y="652104"/>
                  <a:pt x="967758" y="551816"/>
                  <a:pt x="757659" y="583640"/>
                </a:cubicBezTo>
                <a:cubicBezTo>
                  <a:pt x="547560" y="615464"/>
                  <a:pt x="368353" y="528724"/>
                  <a:pt x="97275" y="583640"/>
                </a:cubicBezTo>
                <a:cubicBezTo>
                  <a:pt x="44630" y="596164"/>
                  <a:pt x="1045" y="550653"/>
                  <a:pt x="0" y="486365"/>
                </a:cubicBezTo>
                <a:cubicBezTo>
                  <a:pt x="-37598" y="346337"/>
                  <a:pt x="40795" y="224324"/>
                  <a:pt x="0" y="97275"/>
                </a:cubicBezTo>
                <a:close/>
              </a:path>
            </a:pathLst>
          </a:custGeom>
          <a:noFill/>
          <a:ln w="57150">
            <a:solidFill>
              <a:srgbClr val="FFCC66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0D0AE4F7-96BB-9844-E66F-3026916F5DA0}"/>
              </a:ext>
            </a:extLst>
          </p:cNvPr>
          <p:cNvSpPr/>
          <p:nvPr/>
        </p:nvSpPr>
        <p:spPr>
          <a:xfrm flipH="1">
            <a:off x="8648699" y="4276725"/>
            <a:ext cx="45719" cy="1581150"/>
          </a:xfrm>
          <a:custGeom>
            <a:avLst/>
            <a:gdLst>
              <a:gd name="connsiteX0" fmla="*/ 45719 w 45719"/>
              <a:gd name="connsiteY0" fmla="*/ 0 h 1581150"/>
              <a:gd name="connsiteX1" fmla="*/ 45719 w 45719"/>
              <a:gd name="connsiteY1" fmla="*/ 471911 h 1581150"/>
              <a:gd name="connsiteX2" fmla="*/ 45719 w 45719"/>
              <a:gd name="connsiteY2" fmla="*/ 943822 h 1581150"/>
              <a:gd name="connsiteX3" fmla="*/ 45719 w 45719"/>
              <a:gd name="connsiteY3" fmla="*/ 1459518 h 1581150"/>
              <a:gd name="connsiteX4" fmla="*/ 45719 w 45719"/>
              <a:gd name="connsiteY4" fmla="*/ 1450726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1581150" extrusionOk="0">
                <a:moveTo>
                  <a:pt x="45719" y="0"/>
                </a:moveTo>
                <a:cubicBezTo>
                  <a:pt x="66918" y="231499"/>
                  <a:pt x="25722" y="272985"/>
                  <a:pt x="45719" y="471911"/>
                </a:cubicBezTo>
                <a:cubicBezTo>
                  <a:pt x="65716" y="670837"/>
                  <a:pt x="32897" y="722833"/>
                  <a:pt x="45719" y="943822"/>
                </a:cubicBezTo>
                <a:cubicBezTo>
                  <a:pt x="58541" y="1164811"/>
                  <a:pt x="22032" y="1303409"/>
                  <a:pt x="45719" y="1459518"/>
                </a:cubicBezTo>
                <a:cubicBezTo>
                  <a:pt x="39493" y="1701098"/>
                  <a:pt x="-61689" y="1518722"/>
                  <a:pt x="45719" y="1450726"/>
                </a:cubicBezTo>
              </a:path>
            </a:pathLst>
          </a:custGeom>
          <a:noFill/>
          <a:ln w="57150">
            <a:solidFill>
              <a:srgbClr val="FFCC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C5182AE9-9452-1E78-B1DA-50C5ED7CFA31}"/>
              </a:ext>
            </a:extLst>
          </p:cNvPr>
          <p:cNvSpPr/>
          <p:nvPr/>
        </p:nvSpPr>
        <p:spPr>
          <a:xfrm flipH="1">
            <a:off x="10975410" y="5698330"/>
            <a:ext cx="45719" cy="168777"/>
          </a:xfrm>
          <a:custGeom>
            <a:avLst/>
            <a:gdLst>
              <a:gd name="connsiteX0" fmla="*/ 45719 w 45719"/>
              <a:gd name="connsiteY0" fmla="*/ 0 h 168777"/>
              <a:gd name="connsiteX1" fmla="*/ 45719 w 45719"/>
              <a:gd name="connsiteY1" fmla="*/ 155793 h 168777"/>
              <a:gd name="connsiteX2" fmla="*/ 45719 w 45719"/>
              <a:gd name="connsiteY2" fmla="*/ 154855 h 16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19" h="168777" extrusionOk="0">
                <a:moveTo>
                  <a:pt x="45719" y="0"/>
                </a:moveTo>
                <a:cubicBezTo>
                  <a:pt x="37938" y="57039"/>
                  <a:pt x="51198" y="91646"/>
                  <a:pt x="45719" y="155793"/>
                </a:cubicBezTo>
                <a:cubicBezTo>
                  <a:pt x="49950" y="191799"/>
                  <a:pt x="-66079" y="170017"/>
                  <a:pt x="45719" y="154855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7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1024" grpId="0" animBg="1"/>
      <p:bldP spid="1028" grpId="0" animBg="1"/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0F1D-9188-52D1-EC4F-8EBAE49B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Sources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D32E7-260B-7691-BACB-E707523FA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452" y="1993242"/>
            <a:ext cx="5937555" cy="2549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2D84A-06BA-1AF2-A46B-355784241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714" y="2264373"/>
            <a:ext cx="1669501" cy="1019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4634B-530D-EA82-3F01-7B6C6EB14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28" y="3399519"/>
            <a:ext cx="2256271" cy="887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3B394-BCF2-5CFA-1777-C3511AE83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042" y="4578014"/>
            <a:ext cx="3129441" cy="115258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3511DF-BEB9-D6E7-E68D-162AD6CE14A2}"/>
              </a:ext>
            </a:extLst>
          </p:cNvPr>
          <p:cNvSpPr/>
          <p:nvPr/>
        </p:nvSpPr>
        <p:spPr>
          <a:xfrm>
            <a:off x="10222301" y="4576581"/>
            <a:ext cx="561181" cy="11525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53C25-2A0C-63CA-FAE5-D1CC26F99A85}"/>
                  </a:ext>
                </a:extLst>
              </p:cNvPr>
              <p:cNvSpPr txBox="1"/>
              <p:nvPr/>
            </p:nvSpPr>
            <p:spPr>
              <a:xfrm>
                <a:off x="1477694" y="4845452"/>
                <a:ext cx="4423070" cy="1141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0" dirty="0"/>
                  <a:t>Voltage Gain: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53C25-2A0C-63CA-FAE5-D1CC26F9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94" y="4845452"/>
                <a:ext cx="4423070" cy="1141979"/>
              </a:xfrm>
              <a:prstGeom prst="rect">
                <a:avLst/>
              </a:prstGeom>
              <a:blipFill>
                <a:blip r:embed="rId9"/>
                <a:stretch>
                  <a:fillRect l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194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/>
              <p:nvPr/>
            </p:nvSpPr>
            <p:spPr>
              <a:xfrm>
                <a:off x="1652732" y="1294331"/>
                <a:ext cx="4194803" cy="3220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No Smoke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 scattering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intensity at LDR (Dark -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b="1" i="1" u="none" strike="noStrike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32" y="1294331"/>
                <a:ext cx="4194803" cy="3220753"/>
              </a:xfrm>
              <a:prstGeom prst="rect">
                <a:avLst/>
              </a:prstGeom>
              <a:blipFill>
                <a:blip r:embed="rId5"/>
                <a:stretch>
                  <a:fillRect l="-130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/>
              <p:nvPr/>
            </p:nvSpPr>
            <p:spPr>
              <a:xfrm>
                <a:off x="6577346" y="1278076"/>
                <a:ext cx="4144083" cy="2672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Smoke Present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scattering from smoke particles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intensity at LDR (Light -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46" y="1278076"/>
                <a:ext cx="4144083" cy="2672526"/>
              </a:xfrm>
              <a:prstGeom prst="rect">
                <a:avLst/>
              </a:prstGeom>
              <a:blipFill>
                <a:blip r:embed="rId6"/>
                <a:stretch>
                  <a:fillRect l="-1324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2" descr="Picture">
            <a:extLst>
              <a:ext uri="{FF2B5EF4-FFF2-40B4-BE49-F238E27FC236}">
                <a16:creationId xmlns:a16="http://schemas.microsoft.com/office/drawing/2014/main" id="{6E24D68B-344B-92F9-06E1-BC352B48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15" y="4101927"/>
            <a:ext cx="3588119" cy="23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CE011D6-150D-8784-08CF-E583BE9391ED}"/>
              </a:ext>
            </a:extLst>
          </p:cNvPr>
          <p:cNvSpPr/>
          <p:nvPr/>
        </p:nvSpPr>
        <p:spPr>
          <a:xfrm>
            <a:off x="6577346" y="2670772"/>
            <a:ext cx="4249538" cy="407406"/>
          </a:xfrm>
          <a:custGeom>
            <a:avLst/>
            <a:gdLst>
              <a:gd name="connsiteX0" fmla="*/ 0 w 4249538"/>
              <a:gd name="connsiteY0" fmla="*/ 67902 h 407406"/>
              <a:gd name="connsiteX1" fmla="*/ 67902 w 4249538"/>
              <a:gd name="connsiteY1" fmla="*/ 0 h 407406"/>
              <a:gd name="connsiteX2" fmla="*/ 737853 w 4249538"/>
              <a:gd name="connsiteY2" fmla="*/ 0 h 407406"/>
              <a:gd name="connsiteX3" fmla="*/ 1202117 w 4249538"/>
              <a:gd name="connsiteY3" fmla="*/ 0 h 407406"/>
              <a:gd name="connsiteX4" fmla="*/ 1830931 w 4249538"/>
              <a:gd name="connsiteY4" fmla="*/ 0 h 407406"/>
              <a:gd name="connsiteX5" fmla="*/ 2295195 w 4249538"/>
              <a:gd name="connsiteY5" fmla="*/ 0 h 407406"/>
              <a:gd name="connsiteX6" fmla="*/ 2924009 w 4249538"/>
              <a:gd name="connsiteY6" fmla="*/ 0 h 407406"/>
              <a:gd name="connsiteX7" fmla="*/ 3470548 w 4249538"/>
              <a:gd name="connsiteY7" fmla="*/ 0 h 407406"/>
              <a:gd name="connsiteX8" fmla="*/ 4181636 w 4249538"/>
              <a:gd name="connsiteY8" fmla="*/ 0 h 407406"/>
              <a:gd name="connsiteX9" fmla="*/ 4249538 w 4249538"/>
              <a:gd name="connsiteY9" fmla="*/ 67902 h 407406"/>
              <a:gd name="connsiteX10" fmla="*/ 4249538 w 4249538"/>
              <a:gd name="connsiteY10" fmla="*/ 339504 h 407406"/>
              <a:gd name="connsiteX11" fmla="*/ 4181636 w 4249538"/>
              <a:gd name="connsiteY11" fmla="*/ 407406 h 407406"/>
              <a:gd name="connsiteX12" fmla="*/ 3593960 w 4249538"/>
              <a:gd name="connsiteY12" fmla="*/ 407406 h 407406"/>
              <a:gd name="connsiteX13" fmla="*/ 3088558 w 4249538"/>
              <a:gd name="connsiteY13" fmla="*/ 407406 h 407406"/>
              <a:gd name="connsiteX14" fmla="*/ 2542019 w 4249538"/>
              <a:gd name="connsiteY14" fmla="*/ 407406 h 407406"/>
              <a:gd name="connsiteX15" fmla="*/ 1872068 w 4249538"/>
              <a:gd name="connsiteY15" fmla="*/ 407406 h 407406"/>
              <a:gd name="connsiteX16" fmla="*/ 1243255 w 4249538"/>
              <a:gd name="connsiteY16" fmla="*/ 407406 h 407406"/>
              <a:gd name="connsiteX17" fmla="*/ 737853 w 4249538"/>
              <a:gd name="connsiteY17" fmla="*/ 407406 h 407406"/>
              <a:gd name="connsiteX18" fmla="*/ 67902 w 4249538"/>
              <a:gd name="connsiteY18" fmla="*/ 407406 h 407406"/>
              <a:gd name="connsiteX19" fmla="*/ 0 w 4249538"/>
              <a:gd name="connsiteY19" fmla="*/ 339504 h 407406"/>
              <a:gd name="connsiteX20" fmla="*/ 0 w 4249538"/>
              <a:gd name="connsiteY20" fmla="*/ 67902 h 40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49538" h="407406" extrusionOk="0">
                <a:moveTo>
                  <a:pt x="0" y="67902"/>
                </a:moveTo>
                <a:cubicBezTo>
                  <a:pt x="40" y="23533"/>
                  <a:pt x="27560" y="10013"/>
                  <a:pt x="67902" y="0"/>
                </a:cubicBezTo>
                <a:cubicBezTo>
                  <a:pt x="282771" y="-64749"/>
                  <a:pt x="572842" y="7125"/>
                  <a:pt x="737853" y="0"/>
                </a:cubicBezTo>
                <a:cubicBezTo>
                  <a:pt x="902864" y="-7125"/>
                  <a:pt x="1084950" y="33414"/>
                  <a:pt x="1202117" y="0"/>
                </a:cubicBezTo>
                <a:cubicBezTo>
                  <a:pt x="1319284" y="-33414"/>
                  <a:pt x="1640335" y="40855"/>
                  <a:pt x="1830931" y="0"/>
                </a:cubicBezTo>
                <a:cubicBezTo>
                  <a:pt x="2021527" y="-40855"/>
                  <a:pt x="2104503" y="51720"/>
                  <a:pt x="2295195" y="0"/>
                </a:cubicBezTo>
                <a:cubicBezTo>
                  <a:pt x="2485887" y="-51720"/>
                  <a:pt x="2771979" y="13416"/>
                  <a:pt x="2924009" y="0"/>
                </a:cubicBezTo>
                <a:cubicBezTo>
                  <a:pt x="3076039" y="-13416"/>
                  <a:pt x="3272806" y="50815"/>
                  <a:pt x="3470548" y="0"/>
                </a:cubicBezTo>
                <a:cubicBezTo>
                  <a:pt x="3668290" y="-50815"/>
                  <a:pt x="3951800" y="55898"/>
                  <a:pt x="4181636" y="0"/>
                </a:cubicBezTo>
                <a:cubicBezTo>
                  <a:pt x="4226609" y="6850"/>
                  <a:pt x="4255543" y="30044"/>
                  <a:pt x="4249538" y="67902"/>
                </a:cubicBezTo>
                <a:cubicBezTo>
                  <a:pt x="4251242" y="166144"/>
                  <a:pt x="4243100" y="222287"/>
                  <a:pt x="4249538" y="339504"/>
                </a:cubicBezTo>
                <a:cubicBezTo>
                  <a:pt x="4249782" y="385110"/>
                  <a:pt x="4223836" y="411880"/>
                  <a:pt x="4181636" y="407406"/>
                </a:cubicBezTo>
                <a:cubicBezTo>
                  <a:pt x="3917763" y="463648"/>
                  <a:pt x="3736940" y="395777"/>
                  <a:pt x="3593960" y="407406"/>
                </a:cubicBezTo>
                <a:cubicBezTo>
                  <a:pt x="3450980" y="419035"/>
                  <a:pt x="3206283" y="357042"/>
                  <a:pt x="3088558" y="407406"/>
                </a:cubicBezTo>
                <a:cubicBezTo>
                  <a:pt x="2970833" y="457770"/>
                  <a:pt x="2666277" y="382399"/>
                  <a:pt x="2542019" y="407406"/>
                </a:cubicBezTo>
                <a:cubicBezTo>
                  <a:pt x="2417761" y="432413"/>
                  <a:pt x="2063651" y="401905"/>
                  <a:pt x="1872068" y="407406"/>
                </a:cubicBezTo>
                <a:cubicBezTo>
                  <a:pt x="1680485" y="412907"/>
                  <a:pt x="1471817" y="393505"/>
                  <a:pt x="1243255" y="407406"/>
                </a:cubicBezTo>
                <a:cubicBezTo>
                  <a:pt x="1014693" y="421307"/>
                  <a:pt x="893560" y="355884"/>
                  <a:pt x="737853" y="407406"/>
                </a:cubicBezTo>
                <a:cubicBezTo>
                  <a:pt x="582146" y="458928"/>
                  <a:pt x="271154" y="388735"/>
                  <a:pt x="67902" y="407406"/>
                </a:cubicBezTo>
                <a:cubicBezTo>
                  <a:pt x="31254" y="417315"/>
                  <a:pt x="922" y="386323"/>
                  <a:pt x="0" y="339504"/>
                </a:cubicBezTo>
                <a:cubicBezTo>
                  <a:pt x="-4483" y="276380"/>
                  <a:pt x="15674" y="192690"/>
                  <a:pt x="0" y="6790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80BD1BF9-A544-1593-DB81-3C561072E1CD}"/>
              </a:ext>
            </a:extLst>
          </p:cNvPr>
          <p:cNvSpPr/>
          <p:nvPr/>
        </p:nvSpPr>
        <p:spPr>
          <a:xfrm>
            <a:off x="1541925" y="2734147"/>
            <a:ext cx="4249538" cy="410778"/>
          </a:xfrm>
          <a:custGeom>
            <a:avLst/>
            <a:gdLst>
              <a:gd name="connsiteX0" fmla="*/ 0 w 4249538"/>
              <a:gd name="connsiteY0" fmla="*/ 68464 h 410778"/>
              <a:gd name="connsiteX1" fmla="*/ 68464 w 4249538"/>
              <a:gd name="connsiteY1" fmla="*/ 0 h 410778"/>
              <a:gd name="connsiteX2" fmla="*/ 738232 w 4249538"/>
              <a:gd name="connsiteY2" fmla="*/ 0 h 410778"/>
              <a:gd name="connsiteX3" fmla="*/ 1202369 w 4249538"/>
              <a:gd name="connsiteY3" fmla="*/ 0 h 410778"/>
              <a:gd name="connsiteX4" fmla="*/ 1831011 w 4249538"/>
              <a:gd name="connsiteY4" fmla="*/ 0 h 410778"/>
              <a:gd name="connsiteX5" fmla="*/ 2295149 w 4249538"/>
              <a:gd name="connsiteY5" fmla="*/ 0 h 410778"/>
              <a:gd name="connsiteX6" fmla="*/ 2923790 w 4249538"/>
              <a:gd name="connsiteY6" fmla="*/ 0 h 410778"/>
              <a:gd name="connsiteX7" fmla="*/ 3470180 w 4249538"/>
              <a:gd name="connsiteY7" fmla="*/ 0 h 410778"/>
              <a:gd name="connsiteX8" fmla="*/ 4181074 w 4249538"/>
              <a:gd name="connsiteY8" fmla="*/ 0 h 410778"/>
              <a:gd name="connsiteX9" fmla="*/ 4249538 w 4249538"/>
              <a:gd name="connsiteY9" fmla="*/ 68464 h 410778"/>
              <a:gd name="connsiteX10" fmla="*/ 4249538 w 4249538"/>
              <a:gd name="connsiteY10" fmla="*/ 342314 h 410778"/>
              <a:gd name="connsiteX11" fmla="*/ 4181074 w 4249538"/>
              <a:gd name="connsiteY11" fmla="*/ 410778 h 410778"/>
              <a:gd name="connsiteX12" fmla="*/ 3593558 w 4249538"/>
              <a:gd name="connsiteY12" fmla="*/ 410778 h 410778"/>
              <a:gd name="connsiteX13" fmla="*/ 3088295 w 4249538"/>
              <a:gd name="connsiteY13" fmla="*/ 410778 h 410778"/>
              <a:gd name="connsiteX14" fmla="*/ 2541905 w 4249538"/>
              <a:gd name="connsiteY14" fmla="*/ 410778 h 410778"/>
              <a:gd name="connsiteX15" fmla="*/ 1872137 w 4249538"/>
              <a:gd name="connsiteY15" fmla="*/ 410778 h 410778"/>
              <a:gd name="connsiteX16" fmla="*/ 1243495 w 4249538"/>
              <a:gd name="connsiteY16" fmla="*/ 410778 h 410778"/>
              <a:gd name="connsiteX17" fmla="*/ 738232 w 4249538"/>
              <a:gd name="connsiteY17" fmla="*/ 410778 h 410778"/>
              <a:gd name="connsiteX18" fmla="*/ 68464 w 4249538"/>
              <a:gd name="connsiteY18" fmla="*/ 410778 h 410778"/>
              <a:gd name="connsiteX19" fmla="*/ 0 w 4249538"/>
              <a:gd name="connsiteY19" fmla="*/ 342314 h 410778"/>
              <a:gd name="connsiteX20" fmla="*/ 0 w 4249538"/>
              <a:gd name="connsiteY20" fmla="*/ 68464 h 4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49538" h="410778" extrusionOk="0">
                <a:moveTo>
                  <a:pt x="0" y="68464"/>
                </a:moveTo>
                <a:cubicBezTo>
                  <a:pt x="52" y="21746"/>
                  <a:pt x="28275" y="8375"/>
                  <a:pt x="68464" y="0"/>
                </a:cubicBezTo>
                <a:cubicBezTo>
                  <a:pt x="334531" y="-52261"/>
                  <a:pt x="577325" y="37857"/>
                  <a:pt x="738232" y="0"/>
                </a:cubicBezTo>
                <a:cubicBezTo>
                  <a:pt x="899139" y="-37857"/>
                  <a:pt x="1012613" y="28709"/>
                  <a:pt x="1202369" y="0"/>
                </a:cubicBezTo>
                <a:cubicBezTo>
                  <a:pt x="1392125" y="-28709"/>
                  <a:pt x="1525700" y="55202"/>
                  <a:pt x="1831011" y="0"/>
                </a:cubicBezTo>
                <a:cubicBezTo>
                  <a:pt x="2136322" y="-55202"/>
                  <a:pt x="2198189" y="45302"/>
                  <a:pt x="2295149" y="0"/>
                </a:cubicBezTo>
                <a:cubicBezTo>
                  <a:pt x="2392109" y="-45302"/>
                  <a:pt x="2663035" y="22757"/>
                  <a:pt x="2923790" y="0"/>
                </a:cubicBezTo>
                <a:cubicBezTo>
                  <a:pt x="3184545" y="-22757"/>
                  <a:pt x="3356948" y="42865"/>
                  <a:pt x="3470180" y="0"/>
                </a:cubicBezTo>
                <a:cubicBezTo>
                  <a:pt x="3583412" y="-42865"/>
                  <a:pt x="3896913" y="5389"/>
                  <a:pt x="4181074" y="0"/>
                </a:cubicBezTo>
                <a:cubicBezTo>
                  <a:pt x="4220393" y="1382"/>
                  <a:pt x="4259687" y="30049"/>
                  <a:pt x="4249538" y="68464"/>
                </a:cubicBezTo>
                <a:cubicBezTo>
                  <a:pt x="4264885" y="141566"/>
                  <a:pt x="4239225" y="265811"/>
                  <a:pt x="4249538" y="342314"/>
                </a:cubicBezTo>
                <a:cubicBezTo>
                  <a:pt x="4249718" y="386094"/>
                  <a:pt x="4219838" y="411684"/>
                  <a:pt x="4181074" y="410778"/>
                </a:cubicBezTo>
                <a:cubicBezTo>
                  <a:pt x="3927168" y="432016"/>
                  <a:pt x="3754746" y="388316"/>
                  <a:pt x="3593558" y="410778"/>
                </a:cubicBezTo>
                <a:cubicBezTo>
                  <a:pt x="3432370" y="433240"/>
                  <a:pt x="3245151" y="387269"/>
                  <a:pt x="3088295" y="410778"/>
                </a:cubicBezTo>
                <a:cubicBezTo>
                  <a:pt x="2931439" y="434287"/>
                  <a:pt x="2697170" y="407177"/>
                  <a:pt x="2541905" y="410778"/>
                </a:cubicBezTo>
                <a:cubicBezTo>
                  <a:pt x="2386640" y="414379"/>
                  <a:pt x="2082778" y="339111"/>
                  <a:pt x="1872137" y="410778"/>
                </a:cubicBezTo>
                <a:cubicBezTo>
                  <a:pt x="1661496" y="482445"/>
                  <a:pt x="1452602" y="352314"/>
                  <a:pt x="1243495" y="410778"/>
                </a:cubicBezTo>
                <a:cubicBezTo>
                  <a:pt x="1034388" y="469242"/>
                  <a:pt x="960216" y="410660"/>
                  <a:pt x="738232" y="410778"/>
                </a:cubicBezTo>
                <a:cubicBezTo>
                  <a:pt x="516248" y="410896"/>
                  <a:pt x="295833" y="330878"/>
                  <a:pt x="68464" y="410778"/>
                </a:cubicBezTo>
                <a:cubicBezTo>
                  <a:pt x="30991" y="414718"/>
                  <a:pt x="224" y="382390"/>
                  <a:pt x="0" y="342314"/>
                </a:cubicBezTo>
                <a:cubicBezTo>
                  <a:pt x="-32275" y="226490"/>
                  <a:pt x="1629" y="153281"/>
                  <a:pt x="0" y="68464"/>
                </a:cubicBezTo>
                <a:close/>
              </a:path>
            </a:pathLst>
          </a:custGeom>
          <a:noFill/>
          <a:ln w="57150">
            <a:solidFill>
              <a:srgbClr val="FFCC66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0D0AE4F7-96BB-9844-E66F-3026916F5DA0}"/>
              </a:ext>
            </a:extLst>
          </p:cNvPr>
          <p:cNvSpPr/>
          <p:nvPr/>
        </p:nvSpPr>
        <p:spPr>
          <a:xfrm flipH="1">
            <a:off x="2247673" y="4577836"/>
            <a:ext cx="45719" cy="1581150"/>
          </a:xfrm>
          <a:custGeom>
            <a:avLst/>
            <a:gdLst>
              <a:gd name="connsiteX0" fmla="*/ 45719 w 45719"/>
              <a:gd name="connsiteY0" fmla="*/ 0 h 1581150"/>
              <a:gd name="connsiteX1" fmla="*/ 45719 w 45719"/>
              <a:gd name="connsiteY1" fmla="*/ 471911 h 1581150"/>
              <a:gd name="connsiteX2" fmla="*/ 45719 w 45719"/>
              <a:gd name="connsiteY2" fmla="*/ 943822 h 1581150"/>
              <a:gd name="connsiteX3" fmla="*/ 45719 w 45719"/>
              <a:gd name="connsiteY3" fmla="*/ 1459518 h 1581150"/>
              <a:gd name="connsiteX4" fmla="*/ 45719 w 45719"/>
              <a:gd name="connsiteY4" fmla="*/ 1450726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1581150" extrusionOk="0">
                <a:moveTo>
                  <a:pt x="45719" y="0"/>
                </a:moveTo>
                <a:cubicBezTo>
                  <a:pt x="66918" y="231499"/>
                  <a:pt x="25722" y="272985"/>
                  <a:pt x="45719" y="471911"/>
                </a:cubicBezTo>
                <a:cubicBezTo>
                  <a:pt x="65716" y="670837"/>
                  <a:pt x="32897" y="722833"/>
                  <a:pt x="45719" y="943822"/>
                </a:cubicBezTo>
                <a:cubicBezTo>
                  <a:pt x="58541" y="1164811"/>
                  <a:pt x="22032" y="1303409"/>
                  <a:pt x="45719" y="1459518"/>
                </a:cubicBezTo>
                <a:cubicBezTo>
                  <a:pt x="39493" y="1701098"/>
                  <a:pt x="-61689" y="1518722"/>
                  <a:pt x="45719" y="1450726"/>
                </a:cubicBezTo>
              </a:path>
            </a:pathLst>
          </a:custGeom>
          <a:noFill/>
          <a:ln w="57150">
            <a:solidFill>
              <a:srgbClr val="FFCC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C5182AE9-9452-1E78-B1DA-50C5ED7CFA31}"/>
              </a:ext>
            </a:extLst>
          </p:cNvPr>
          <p:cNvSpPr/>
          <p:nvPr/>
        </p:nvSpPr>
        <p:spPr>
          <a:xfrm flipH="1">
            <a:off x="4574384" y="5999441"/>
            <a:ext cx="45719" cy="168777"/>
          </a:xfrm>
          <a:custGeom>
            <a:avLst/>
            <a:gdLst>
              <a:gd name="connsiteX0" fmla="*/ 45719 w 45719"/>
              <a:gd name="connsiteY0" fmla="*/ 0 h 168777"/>
              <a:gd name="connsiteX1" fmla="*/ 45719 w 45719"/>
              <a:gd name="connsiteY1" fmla="*/ 155793 h 168777"/>
              <a:gd name="connsiteX2" fmla="*/ 45719 w 45719"/>
              <a:gd name="connsiteY2" fmla="*/ 154855 h 16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19" h="168777" extrusionOk="0">
                <a:moveTo>
                  <a:pt x="45719" y="0"/>
                </a:moveTo>
                <a:cubicBezTo>
                  <a:pt x="37938" y="57039"/>
                  <a:pt x="51198" y="91646"/>
                  <a:pt x="45719" y="155793"/>
                </a:cubicBezTo>
                <a:cubicBezTo>
                  <a:pt x="49950" y="191799"/>
                  <a:pt x="-66079" y="170017"/>
                  <a:pt x="45719" y="154855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29AA5924-027C-97E8-8887-48906880E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/>
          <a:stretch/>
        </p:blipFill>
        <p:spPr bwMode="auto">
          <a:xfrm>
            <a:off x="6901095" y="3144925"/>
            <a:ext cx="4319309" cy="32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D70C0-4B53-A032-AC75-62F2CA9BB70B}"/>
              </a:ext>
            </a:extLst>
          </p:cNvPr>
          <p:cNvSpPr txBox="1"/>
          <p:nvPr/>
        </p:nvSpPr>
        <p:spPr>
          <a:xfrm>
            <a:off x="8595232" y="5271082"/>
            <a:ext cx="116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Voltage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876D-86BC-389F-F80F-6D26DB3C9E93}"/>
                  </a:ext>
                </a:extLst>
              </p:cNvPr>
              <p:cNvSpPr txBox="1"/>
              <p:nvPr/>
            </p:nvSpPr>
            <p:spPr>
              <a:xfrm>
                <a:off x="3104662" y="4287652"/>
                <a:ext cx="3716210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LDR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𝑳𝑫𝑹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DD876D-86BC-389F-F80F-6D26DB3C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662" y="4287652"/>
                <a:ext cx="3716210" cy="663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916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/>
              <p:nvPr/>
            </p:nvSpPr>
            <p:spPr>
              <a:xfrm>
                <a:off x="910360" y="1294331"/>
                <a:ext cx="4194803" cy="4605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No Smoke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 scattering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intensity at LDR (Dark -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Possibility of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𝐑𝐄𝐅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𝐍𝐨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𝐀𝐥𝐚𝐫𝐦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b="1" i="1" u="none" strike="noStrike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CDE03-993A-5F6B-17C9-D5123C9F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60" y="1294331"/>
                <a:ext cx="4194803" cy="4605748"/>
              </a:xfrm>
              <a:prstGeom prst="rect">
                <a:avLst/>
              </a:prstGeom>
              <a:blipFill>
                <a:blip r:embed="rId5"/>
                <a:stretch>
                  <a:fillRect l="-130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/>
              <p:nvPr/>
            </p:nvSpPr>
            <p:spPr>
              <a:xfrm>
                <a:off x="7446478" y="1278076"/>
                <a:ext cx="4144083" cy="4519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 eaLnBrk="1" fontAlgn="t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i="0" u="none" strike="noStrike" kern="1200" dirty="0"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Calibri" panose="020F0502020204030204" pitchFamily="34" charset="0"/>
                  </a:rPr>
                  <a:t>Smoke Present </a:t>
                </a:r>
                <a:endParaRPr lang="en-US" sz="2000" b="0" i="0" u="none" strike="noStrike" dirty="0">
                  <a:solidFill>
                    <a:schemeClr val="bg1"/>
                  </a:solidFill>
                  <a:effectLst/>
                  <a:highlight>
                    <a:srgbClr val="000000"/>
                  </a:highlight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scattering from smoke particles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High intensity at LDR (Light -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Low resistance across LDR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Possibility of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𝐑𝐄𝐅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=+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𝐀𝐥𝐚𝐫𝐦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𝐑𝐢𝐧𝐠𝐬</m:t>
                    </m:r>
                    <m:r>
                      <a:rPr lang="en-US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91B8E-D142-90D4-0565-A7D6C078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478" y="1278076"/>
                <a:ext cx="4144083" cy="4519186"/>
              </a:xfrm>
              <a:prstGeom prst="rect">
                <a:avLst/>
              </a:prstGeom>
              <a:blipFill>
                <a:blip r:embed="rId6"/>
                <a:stretch>
                  <a:fillRect l="-1325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CE011D6-150D-8784-08CF-E583BE9391ED}"/>
              </a:ext>
            </a:extLst>
          </p:cNvPr>
          <p:cNvSpPr/>
          <p:nvPr/>
        </p:nvSpPr>
        <p:spPr>
          <a:xfrm>
            <a:off x="7446478" y="2670772"/>
            <a:ext cx="4144083" cy="407406"/>
          </a:xfrm>
          <a:custGeom>
            <a:avLst/>
            <a:gdLst>
              <a:gd name="connsiteX0" fmla="*/ 0 w 4144083"/>
              <a:gd name="connsiteY0" fmla="*/ 67902 h 407406"/>
              <a:gd name="connsiteX1" fmla="*/ 67902 w 4144083"/>
              <a:gd name="connsiteY1" fmla="*/ 0 h 407406"/>
              <a:gd name="connsiteX2" fmla="*/ 720679 w 4144083"/>
              <a:gd name="connsiteY2" fmla="*/ 0 h 407406"/>
              <a:gd name="connsiteX3" fmla="*/ 1173042 w 4144083"/>
              <a:gd name="connsiteY3" fmla="*/ 0 h 407406"/>
              <a:gd name="connsiteX4" fmla="*/ 1785736 w 4144083"/>
              <a:gd name="connsiteY4" fmla="*/ 0 h 407406"/>
              <a:gd name="connsiteX5" fmla="*/ 2238099 w 4144083"/>
              <a:gd name="connsiteY5" fmla="*/ 0 h 407406"/>
              <a:gd name="connsiteX6" fmla="*/ 2850793 w 4144083"/>
              <a:gd name="connsiteY6" fmla="*/ 0 h 407406"/>
              <a:gd name="connsiteX7" fmla="*/ 3383321 w 4144083"/>
              <a:gd name="connsiteY7" fmla="*/ 0 h 407406"/>
              <a:gd name="connsiteX8" fmla="*/ 4076181 w 4144083"/>
              <a:gd name="connsiteY8" fmla="*/ 0 h 407406"/>
              <a:gd name="connsiteX9" fmla="*/ 4144083 w 4144083"/>
              <a:gd name="connsiteY9" fmla="*/ 67902 h 407406"/>
              <a:gd name="connsiteX10" fmla="*/ 4144083 w 4144083"/>
              <a:gd name="connsiteY10" fmla="*/ 339504 h 407406"/>
              <a:gd name="connsiteX11" fmla="*/ 4076181 w 4144083"/>
              <a:gd name="connsiteY11" fmla="*/ 407406 h 407406"/>
              <a:gd name="connsiteX12" fmla="*/ 3503570 w 4144083"/>
              <a:gd name="connsiteY12" fmla="*/ 407406 h 407406"/>
              <a:gd name="connsiteX13" fmla="*/ 3011124 w 4144083"/>
              <a:gd name="connsiteY13" fmla="*/ 407406 h 407406"/>
              <a:gd name="connsiteX14" fmla="*/ 2478596 w 4144083"/>
              <a:gd name="connsiteY14" fmla="*/ 407406 h 407406"/>
              <a:gd name="connsiteX15" fmla="*/ 1825819 w 4144083"/>
              <a:gd name="connsiteY15" fmla="*/ 407406 h 407406"/>
              <a:gd name="connsiteX16" fmla="*/ 1213125 w 4144083"/>
              <a:gd name="connsiteY16" fmla="*/ 407406 h 407406"/>
              <a:gd name="connsiteX17" fmla="*/ 720679 w 4144083"/>
              <a:gd name="connsiteY17" fmla="*/ 407406 h 407406"/>
              <a:gd name="connsiteX18" fmla="*/ 67902 w 4144083"/>
              <a:gd name="connsiteY18" fmla="*/ 407406 h 407406"/>
              <a:gd name="connsiteX19" fmla="*/ 0 w 4144083"/>
              <a:gd name="connsiteY19" fmla="*/ 339504 h 407406"/>
              <a:gd name="connsiteX20" fmla="*/ 0 w 4144083"/>
              <a:gd name="connsiteY20" fmla="*/ 67902 h 40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4083" h="407406" extrusionOk="0">
                <a:moveTo>
                  <a:pt x="0" y="67902"/>
                </a:moveTo>
                <a:cubicBezTo>
                  <a:pt x="40" y="23533"/>
                  <a:pt x="27560" y="10013"/>
                  <a:pt x="67902" y="0"/>
                </a:cubicBezTo>
                <a:cubicBezTo>
                  <a:pt x="279545" y="-75870"/>
                  <a:pt x="466820" y="73441"/>
                  <a:pt x="720679" y="0"/>
                </a:cubicBezTo>
                <a:cubicBezTo>
                  <a:pt x="974538" y="-73441"/>
                  <a:pt x="1023684" y="30481"/>
                  <a:pt x="1173042" y="0"/>
                </a:cubicBezTo>
                <a:cubicBezTo>
                  <a:pt x="1322400" y="-30481"/>
                  <a:pt x="1563827" y="318"/>
                  <a:pt x="1785736" y="0"/>
                </a:cubicBezTo>
                <a:cubicBezTo>
                  <a:pt x="2007645" y="-318"/>
                  <a:pt x="2079418" y="8853"/>
                  <a:pt x="2238099" y="0"/>
                </a:cubicBezTo>
                <a:cubicBezTo>
                  <a:pt x="2396780" y="-8853"/>
                  <a:pt x="2715728" y="32228"/>
                  <a:pt x="2850793" y="0"/>
                </a:cubicBezTo>
                <a:cubicBezTo>
                  <a:pt x="2985858" y="-32228"/>
                  <a:pt x="3221247" y="53316"/>
                  <a:pt x="3383321" y="0"/>
                </a:cubicBezTo>
                <a:cubicBezTo>
                  <a:pt x="3545395" y="-53316"/>
                  <a:pt x="3735108" y="17537"/>
                  <a:pt x="4076181" y="0"/>
                </a:cubicBezTo>
                <a:cubicBezTo>
                  <a:pt x="4121154" y="6850"/>
                  <a:pt x="4150088" y="30044"/>
                  <a:pt x="4144083" y="67902"/>
                </a:cubicBezTo>
                <a:cubicBezTo>
                  <a:pt x="4145787" y="166144"/>
                  <a:pt x="4137645" y="222287"/>
                  <a:pt x="4144083" y="339504"/>
                </a:cubicBezTo>
                <a:cubicBezTo>
                  <a:pt x="4144327" y="385110"/>
                  <a:pt x="4118381" y="411880"/>
                  <a:pt x="4076181" y="407406"/>
                </a:cubicBezTo>
                <a:cubicBezTo>
                  <a:pt x="3953206" y="463593"/>
                  <a:pt x="3710577" y="347628"/>
                  <a:pt x="3503570" y="407406"/>
                </a:cubicBezTo>
                <a:cubicBezTo>
                  <a:pt x="3296563" y="467184"/>
                  <a:pt x="3111260" y="362262"/>
                  <a:pt x="3011124" y="407406"/>
                </a:cubicBezTo>
                <a:cubicBezTo>
                  <a:pt x="2910988" y="452550"/>
                  <a:pt x="2737757" y="388352"/>
                  <a:pt x="2478596" y="407406"/>
                </a:cubicBezTo>
                <a:cubicBezTo>
                  <a:pt x="2219435" y="426460"/>
                  <a:pt x="2012346" y="380799"/>
                  <a:pt x="1825819" y="407406"/>
                </a:cubicBezTo>
                <a:cubicBezTo>
                  <a:pt x="1639292" y="434013"/>
                  <a:pt x="1338666" y="340819"/>
                  <a:pt x="1213125" y="407406"/>
                </a:cubicBezTo>
                <a:cubicBezTo>
                  <a:pt x="1087584" y="473993"/>
                  <a:pt x="917302" y="373097"/>
                  <a:pt x="720679" y="407406"/>
                </a:cubicBezTo>
                <a:cubicBezTo>
                  <a:pt x="524056" y="441715"/>
                  <a:pt x="323534" y="371172"/>
                  <a:pt x="67902" y="407406"/>
                </a:cubicBezTo>
                <a:cubicBezTo>
                  <a:pt x="31254" y="417315"/>
                  <a:pt x="922" y="386323"/>
                  <a:pt x="0" y="339504"/>
                </a:cubicBezTo>
                <a:cubicBezTo>
                  <a:pt x="-4483" y="276380"/>
                  <a:pt x="15674" y="192690"/>
                  <a:pt x="0" y="6790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80BD1BF9-A544-1593-DB81-3C561072E1CD}"/>
              </a:ext>
            </a:extLst>
          </p:cNvPr>
          <p:cNvSpPr/>
          <p:nvPr/>
        </p:nvSpPr>
        <p:spPr>
          <a:xfrm>
            <a:off x="910359" y="2734147"/>
            <a:ext cx="4138731" cy="410778"/>
          </a:xfrm>
          <a:custGeom>
            <a:avLst/>
            <a:gdLst>
              <a:gd name="connsiteX0" fmla="*/ 0 w 4138731"/>
              <a:gd name="connsiteY0" fmla="*/ 68464 h 410778"/>
              <a:gd name="connsiteX1" fmla="*/ 68464 w 4138731"/>
              <a:gd name="connsiteY1" fmla="*/ 0 h 410778"/>
              <a:gd name="connsiteX2" fmla="*/ 720186 w 4138731"/>
              <a:gd name="connsiteY2" fmla="*/ 0 h 410778"/>
              <a:gd name="connsiteX3" fmla="*/ 1171818 w 4138731"/>
              <a:gd name="connsiteY3" fmla="*/ 0 h 410778"/>
              <a:gd name="connsiteX4" fmla="*/ 1783522 w 4138731"/>
              <a:gd name="connsiteY4" fmla="*/ 0 h 410778"/>
              <a:gd name="connsiteX5" fmla="*/ 2235154 w 4138731"/>
              <a:gd name="connsiteY5" fmla="*/ 0 h 410778"/>
              <a:gd name="connsiteX6" fmla="*/ 2846859 w 4138731"/>
              <a:gd name="connsiteY6" fmla="*/ 0 h 410778"/>
              <a:gd name="connsiteX7" fmla="*/ 3378527 w 4138731"/>
              <a:gd name="connsiteY7" fmla="*/ 0 h 410778"/>
              <a:gd name="connsiteX8" fmla="*/ 4070267 w 4138731"/>
              <a:gd name="connsiteY8" fmla="*/ 0 h 410778"/>
              <a:gd name="connsiteX9" fmla="*/ 4138731 w 4138731"/>
              <a:gd name="connsiteY9" fmla="*/ 68464 h 410778"/>
              <a:gd name="connsiteX10" fmla="*/ 4138731 w 4138731"/>
              <a:gd name="connsiteY10" fmla="*/ 342314 h 410778"/>
              <a:gd name="connsiteX11" fmla="*/ 4070267 w 4138731"/>
              <a:gd name="connsiteY11" fmla="*/ 410778 h 410778"/>
              <a:gd name="connsiteX12" fmla="*/ 3498581 w 4138731"/>
              <a:gd name="connsiteY12" fmla="*/ 410778 h 410778"/>
              <a:gd name="connsiteX13" fmla="*/ 3006931 w 4138731"/>
              <a:gd name="connsiteY13" fmla="*/ 410778 h 410778"/>
              <a:gd name="connsiteX14" fmla="*/ 2475263 w 4138731"/>
              <a:gd name="connsiteY14" fmla="*/ 410778 h 410778"/>
              <a:gd name="connsiteX15" fmla="*/ 1823540 w 4138731"/>
              <a:gd name="connsiteY15" fmla="*/ 410778 h 410778"/>
              <a:gd name="connsiteX16" fmla="*/ 1211836 w 4138731"/>
              <a:gd name="connsiteY16" fmla="*/ 410778 h 410778"/>
              <a:gd name="connsiteX17" fmla="*/ 720186 w 4138731"/>
              <a:gd name="connsiteY17" fmla="*/ 410778 h 410778"/>
              <a:gd name="connsiteX18" fmla="*/ 68464 w 4138731"/>
              <a:gd name="connsiteY18" fmla="*/ 410778 h 410778"/>
              <a:gd name="connsiteX19" fmla="*/ 0 w 4138731"/>
              <a:gd name="connsiteY19" fmla="*/ 342314 h 410778"/>
              <a:gd name="connsiteX20" fmla="*/ 0 w 4138731"/>
              <a:gd name="connsiteY20" fmla="*/ 68464 h 4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38731" h="410778" extrusionOk="0">
                <a:moveTo>
                  <a:pt x="0" y="68464"/>
                </a:moveTo>
                <a:cubicBezTo>
                  <a:pt x="52" y="21746"/>
                  <a:pt x="28275" y="8375"/>
                  <a:pt x="68464" y="0"/>
                </a:cubicBezTo>
                <a:cubicBezTo>
                  <a:pt x="270726" y="-17191"/>
                  <a:pt x="522245" y="64634"/>
                  <a:pt x="720186" y="0"/>
                </a:cubicBezTo>
                <a:cubicBezTo>
                  <a:pt x="918127" y="-64634"/>
                  <a:pt x="1057812" y="2293"/>
                  <a:pt x="1171818" y="0"/>
                </a:cubicBezTo>
                <a:cubicBezTo>
                  <a:pt x="1285824" y="-2293"/>
                  <a:pt x="1644054" y="16928"/>
                  <a:pt x="1783522" y="0"/>
                </a:cubicBezTo>
                <a:cubicBezTo>
                  <a:pt x="1922990" y="-16928"/>
                  <a:pt x="2092556" y="15891"/>
                  <a:pt x="2235154" y="0"/>
                </a:cubicBezTo>
                <a:cubicBezTo>
                  <a:pt x="2377752" y="-15891"/>
                  <a:pt x="2635263" y="22293"/>
                  <a:pt x="2846859" y="0"/>
                </a:cubicBezTo>
                <a:cubicBezTo>
                  <a:pt x="3058456" y="-22293"/>
                  <a:pt x="3252487" y="20748"/>
                  <a:pt x="3378527" y="0"/>
                </a:cubicBezTo>
                <a:cubicBezTo>
                  <a:pt x="3504567" y="-20748"/>
                  <a:pt x="3915030" y="79965"/>
                  <a:pt x="4070267" y="0"/>
                </a:cubicBezTo>
                <a:cubicBezTo>
                  <a:pt x="4109586" y="1382"/>
                  <a:pt x="4148880" y="30049"/>
                  <a:pt x="4138731" y="68464"/>
                </a:cubicBezTo>
                <a:cubicBezTo>
                  <a:pt x="4154078" y="141566"/>
                  <a:pt x="4128418" y="265811"/>
                  <a:pt x="4138731" y="342314"/>
                </a:cubicBezTo>
                <a:cubicBezTo>
                  <a:pt x="4138911" y="386094"/>
                  <a:pt x="4109031" y="411684"/>
                  <a:pt x="4070267" y="410778"/>
                </a:cubicBezTo>
                <a:cubicBezTo>
                  <a:pt x="3905722" y="431588"/>
                  <a:pt x="3625264" y="370419"/>
                  <a:pt x="3498581" y="410778"/>
                </a:cubicBezTo>
                <a:cubicBezTo>
                  <a:pt x="3371898" y="451137"/>
                  <a:pt x="3154172" y="400738"/>
                  <a:pt x="3006931" y="410778"/>
                </a:cubicBezTo>
                <a:cubicBezTo>
                  <a:pt x="2859690" y="420818"/>
                  <a:pt x="2688445" y="362944"/>
                  <a:pt x="2475263" y="410778"/>
                </a:cubicBezTo>
                <a:cubicBezTo>
                  <a:pt x="2262081" y="458612"/>
                  <a:pt x="2064264" y="384129"/>
                  <a:pt x="1823540" y="410778"/>
                </a:cubicBezTo>
                <a:cubicBezTo>
                  <a:pt x="1582816" y="437427"/>
                  <a:pt x="1491429" y="407499"/>
                  <a:pt x="1211836" y="410778"/>
                </a:cubicBezTo>
                <a:cubicBezTo>
                  <a:pt x="932243" y="414057"/>
                  <a:pt x="840175" y="402429"/>
                  <a:pt x="720186" y="410778"/>
                </a:cubicBezTo>
                <a:cubicBezTo>
                  <a:pt x="600197" y="419127"/>
                  <a:pt x="255440" y="384439"/>
                  <a:pt x="68464" y="410778"/>
                </a:cubicBezTo>
                <a:cubicBezTo>
                  <a:pt x="30991" y="414718"/>
                  <a:pt x="224" y="382390"/>
                  <a:pt x="0" y="342314"/>
                </a:cubicBezTo>
                <a:cubicBezTo>
                  <a:pt x="-32275" y="226490"/>
                  <a:pt x="1629" y="153281"/>
                  <a:pt x="0" y="68464"/>
                </a:cubicBezTo>
                <a:close/>
              </a:path>
            </a:pathLst>
          </a:custGeom>
          <a:noFill/>
          <a:ln w="57150">
            <a:solidFill>
              <a:srgbClr val="FFCC66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73E2CC76-E065-E182-F450-9941F9C6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48" y="4015854"/>
            <a:ext cx="5247021" cy="27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D41B3-AE9D-D742-0BEE-1AEDEA8611B1}"/>
              </a:ext>
            </a:extLst>
          </p:cNvPr>
          <p:cNvSpPr txBox="1"/>
          <p:nvPr/>
        </p:nvSpPr>
        <p:spPr>
          <a:xfrm>
            <a:off x="5300869" y="5665935"/>
            <a:ext cx="390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Non-inverting Op-Amp comparator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201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1D1C4-E1C4-9454-0761-D1CCDE558A14}"/>
              </a:ext>
            </a:extLst>
          </p:cNvPr>
          <p:cNvGrpSpPr/>
          <p:nvPr/>
        </p:nvGrpSpPr>
        <p:grpSpPr>
          <a:xfrm>
            <a:off x="6197437" y="2014619"/>
            <a:ext cx="4682553" cy="2044394"/>
            <a:chOff x="6197437" y="2014619"/>
            <a:chExt cx="4682553" cy="20443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A16BAA-82D5-F2D1-A13A-1495284E7EBB}"/>
                </a:ext>
              </a:extLst>
            </p:cNvPr>
            <p:cNvGrpSpPr/>
            <p:nvPr/>
          </p:nvGrpSpPr>
          <p:grpSpPr>
            <a:xfrm>
              <a:off x="6197437" y="2014619"/>
              <a:ext cx="4682553" cy="1980751"/>
              <a:chOff x="6197437" y="2014619"/>
              <a:chExt cx="4682553" cy="198075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C8AEEF7-7FCE-2A45-4A18-20B169FF04AA}"/>
                  </a:ext>
                </a:extLst>
              </p:cNvPr>
              <p:cNvGrpSpPr/>
              <p:nvPr/>
            </p:nvGrpSpPr>
            <p:grpSpPr>
              <a:xfrm>
                <a:off x="6197437" y="2014619"/>
                <a:ext cx="4333181" cy="1980751"/>
                <a:chOff x="6197437" y="2014619"/>
                <a:chExt cx="4333181" cy="1980751"/>
              </a:xfrm>
            </p:grpSpPr>
            <p:pic>
              <p:nvPicPr>
                <p:cNvPr id="9" name="Picture 10">
                  <a:extLst>
                    <a:ext uri="{FF2B5EF4-FFF2-40B4-BE49-F238E27FC236}">
                      <a16:creationId xmlns:a16="http://schemas.microsoft.com/office/drawing/2014/main" id="{72323036-DE74-4085-3F09-D228FE1842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803"/>
                <a:stretch/>
              </p:blipFill>
              <p:spPr bwMode="auto">
                <a:xfrm>
                  <a:off x="6197437" y="2014619"/>
                  <a:ext cx="4206303" cy="1980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713255F-102E-07C1-DB91-B43B0DCEC51B}"/>
                    </a:ext>
                  </a:extLst>
                </p:cNvPr>
                <p:cNvCxnSpPr/>
                <p:nvPr/>
              </p:nvCxnSpPr>
              <p:spPr>
                <a:xfrm flipH="1">
                  <a:off x="8004701" y="3088198"/>
                  <a:ext cx="2525917" cy="0"/>
                </a:xfrm>
                <a:prstGeom prst="line">
                  <a:avLst/>
                </a:prstGeom>
                <a:ln w="2984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18702033-2C90-A9EE-93D2-A588F6CDF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8440" y="2787139"/>
                <a:ext cx="971550" cy="98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45C6AC5-00A6-76D7-F3D1-2C2E1B598D98}"/>
                    </a:ext>
                  </a:extLst>
                </p:cNvPr>
                <p:cNvSpPr txBox="1"/>
                <p:nvPr/>
              </p:nvSpPr>
              <p:spPr>
                <a:xfrm>
                  <a:off x="7634027" y="2170110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45C6AC5-00A6-76D7-F3D1-2C2E1B598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27" y="2170110"/>
                  <a:ext cx="72417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B96CB8-776B-5CB0-062A-6263D85A1508}"/>
                    </a:ext>
                  </a:extLst>
                </p:cNvPr>
                <p:cNvSpPr txBox="1"/>
                <p:nvPr/>
              </p:nvSpPr>
              <p:spPr>
                <a:xfrm>
                  <a:off x="7634026" y="3720459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B96CB8-776B-5CB0-062A-6263D85A1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26" y="3720459"/>
                  <a:ext cx="72417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3AE1EA77-6A53-0920-7A39-8B74201FD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24" y="3889736"/>
            <a:ext cx="2257464" cy="153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A57C2720-F9C5-7AAE-68EB-83FE24E8A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/>
          <a:stretch/>
        </p:blipFill>
        <p:spPr bwMode="auto">
          <a:xfrm>
            <a:off x="4667909" y="3660108"/>
            <a:ext cx="3690291" cy="273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2EBBA-6EC7-80F4-58AE-A20C1E9CE82B}"/>
              </a:ext>
            </a:extLst>
          </p:cNvPr>
          <p:cNvSpPr txBox="1"/>
          <p:nvPr/>
        </p:nvSpPr>
        <p:spPr>
          <a:xfrm>
            <a:off x="3476924" y="5748876"/>
            <a:ext cx="108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Voltage Divider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90111-C975-6790-E7F1-FF028CFC6B10}"/>
              </a:ext>
            </a:extLst>
          </p:cNvPr>
          <p:cNvSpPr txBox="1"/>
          <p:nvPr/>
        </p:nvSpPr>
        <p:spPr>
          <a:xfrm>
            <a:off x="7487216" y="3280173"/>
            <a:ext cx="244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Non-inverting Op-Amp comparator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E0F9D6D-674D-CECF-3A40-DD3AFBFA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1" y="2228249"/>
            <a:ext cx="2217583" cy="148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DCF0E-B60C-47E1-6AE4-EC40130BEE49}"/>
              </a:ext>
            </a:extLst>
          </p:cNvPr>
          <p:cNvSpPr txBox="1"/>
          <p:nvPr/>
        </p:nvSpPr>
        <p:spPr>
          <a:xfrm>
            <a:off x="1576016" y="3826907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LED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815C0E-EB2B-260B-2DDB-B6136664A50D}"/>
                  </a:ext>
                </a:extLst>
              </p:cNvPr>
              <p:cNvSpPr txBox="1"/>
              <p:nvPr/>
            </p:nvSpPr>
            <p:spPr>
              <a:xfrm>
                <a:off x="810973" y="1453178"/>
                <a:ext cx="10515599" cy="4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Scattering on to LDR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Bright - </a:t>
                </a:r>
                <a14:m>
                  <m:oMath xmlns:m="http://schemas.openxmlformats.org/officeDocument/2006/math">
                    <m:r>
                      <a:rPr lang="en-US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  →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  →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Positive saturation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𝐀𝐥𝐚𝐫𝐦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𝐑𝐢𝐧𝐠𝐬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815C0E-EB2B-260B-2DDB-B6136664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3" y="1453178"/>
                <a:ext cx="10515599" cy="463075"/>
              </a:xfrm>
              <a:prstGeom prst="rect">
                <a:avLst/>
              </a:prstGeom>
              <a:blipFill>
                <a:blip r:embed="rId12"/>
                <a:stretch>
                  <a:fillRect l="-464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6B558B-98FD-7A0B-141D-537B99190CC6}"/>
              </a:ext>
            </a:extLst>
          </p:cNvPr>
          <p:cNvCxnSpPr>
            <a:cxnSpLocks/>
          </p:cNvCxnSpPr>
          <p:nvPr/>
        </p:nvCxnSpPr>
        <p:spPr>
          <a:xfrm>
            <a:off x="2792319" y="3583234"/>
            <a:ext cx="548410" cy="613005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58EC68-05AE-4B76-F20C-CF1B9370347A}"/>
              </a:ext>
            </a:extLst>
          </p:cNvPr>
          <p:cNvCxnSpPr>
            <a:cxnSpLocks/>
          </p:cNvCxnSpPr>
          <p:nvPr/>
        </p:nvCxnSpPr>
        <p:spPr>
          <a:xfrm flipV="1">
            <a:off x="7378700" y="4150861"/>
            <a:ext cx="307975" cy="275089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D9F70A9-E284-3731-3DFB-CBE4E22F0B24}"/>
              </a:ext>
            </a:extLst>
          </p:cNvPr>
          <p:cNvSpPr/>
          <p:nvPr/>
        </p:nvSpPr>
        <p:spPr>
          <a:xfrm>
            <a:off x="894978" y="1538569"/>
            <a:ext cx="3286497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76126E-98A5-E493-DCAD-77DDC9A93617}"/>
              </a:ext>
            </a:extLst>
          </p:cNvPr>
          <p:cNvSpPr/>
          <p:nvPr/>
        </p:nvSpPr>
        <p:spPr>
          <a:xfrm>
            <a:off x="4181475" y="1566740"/>
            <a:ext cx="2247033" cy="35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E3A475-B326-95B0-1576-48F7FAF1FACE}"/>
              </a:ext>
            </a:extLst>
          </p:cNvPr>
          <p:cNvSpPr/>
          <p:nvPr/>
        </p:nvSpPr>
        <p:spPr>
          <a:xfrm>
            <a:off x="6428509" y="1647424"/>
            <a:ext cx="4763365" cy="35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2316AB-3580-B090-A64E-0684EFC3F759}"/>
              </a:ext>
            </a:extLst>
          </p:cNvPr>
          <p:cNvSpPr/>
          <p:nvPr/>
        </p:nvSpPr>
        <p:spPr>
          <a:xfrm flipH="1">
            <a:off x="4891461" y="5070763"/>
            <a:ext cx="45719" cy="187599"/>
          </a:xfrm>
          <a:custGeom>
            <a:avLst/>
            <a:gdLst>
              <a:gd name="connsiteX0" fmla="*/ 45719 w 45719"/>
              <a:gd name="connsiteY0" fmla="*/ 0 h 187599"/>
              <a:gd name="connsiteX1" fmla="*/ 45719 w 45719"/>
              <a:gd name="connsiteY1" fmla="*/ 173167 h 187599"/>
              <a:gd name="connsiteX2" fmla="*/ 45719 w 45719"/>
              <a:gd name="connsiteY2" fmla="*/ 172124 h 18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19" h="187599" extrusionOk="0">
                <a:moveTo>
                  <a:pt x="45719" y="0"/>
                </a:moveTo>
                <a:cubicBezTo>
                  <a:pt x="54034" y="55746"/>
                  <a:pt x="38244" y="93204"/>
                  <a:pt x="45719" y="173167"/>
                </a:cubicBezTo>
                <a:cubicBezTo>
                  <a:pt x="50446" y="213249"/>
                  <a:pt x="-68079" y="189866"/>
                  <a:pt x="45719" y="172124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DAF25-CAB4-D1B8-47F0-58412370EC39}"/>
                  </a:ext>
                </a:extLst>
              </p:cNvPr>
              <p:cNvSpPr txBox="1"/>
              <p:nvPr/>
            </p:nvSpPr>
            <p:spPr>
              <a:xfrm>
                <a:off x="6442873" y="1805357"/>
                <a:ext cx="1822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  <m:r>
                        <a:rPr lang="en-US" sz="18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DAF25-CAB4-D1B8-47F0-58412370E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73" y="1805357"/>
                <a:ext cx="18222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01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0" grpId="0" animBg="1"/>
      <p:bldP spid="31" grpId="0" animBg="1"/>
      <p:bldP spid="33" grpId="0" animBg="1"/>
      <p:bldP spid="34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1D1C4-E1C4-9454-0761-D1CCDE558A14}"/>
              </a:ext>
            </a:extLst>
          </p:cNvPr>
          <p:cNvGrpSpPr/>
          <p:nvPr/>
        </p:nvGrpSpPr>
        <p:grpSpPr>
          <a:xfrm>
            <a:off x="6197437" y="2014619"/>
            <a:ext cx="4682553" cy="2044394"/>
            <a:chOff x="6197437" y="2014619"/>
            <a:chExt cx="4682553" cy="20443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A16BAA-82D5-F2D1-A13A-1495284E7EBB}"/>
                </a:ext>
              </a:extLst>
            </p:cNvPr>
            <p:cNvGrpSpPr/>
            <p:nvPr/>
          </p:nvGrpSpPr>
          <p:grpSpPr>
            <a:xfrm>
              <a:off x="6197437" y="2014619"/>
              <a:ext cx="4682553" cy="1980751"/>
              <a:chOff x="6197437" y="2014619"/>
              <a:chExt cx="4682553" cy="198075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C8AEEF7-7FCE-2A45-4A18-20B169FF04AA}"/>
                  </a:ext>
                </a:extLst>
              </p:cNvPr>
              <p:cNvGrpSpPr/>
              <p:nvPr/>
            </p:nvGrpSpPr>
            <p:grpSpPr>
              <a:xfrm>
                <a:off x="6197437" y="2014619"/>
                <a:ext cx="4333181" cy="1980751"/>
                <a:chOff x="6197437" y="2014619"/>
                <a:chExt cx="4333181" cy="1980751"/>
              </a:xfrm>
            </p:grpSpPr>
            <p:pic>
              <p:nvPicPr>
                <p:cNvPr id="9" name="Picture 10">
                  <a:extLst>
                    <a:ext uri="{FF2B5EF4-FFF2-40B4-BE49-F238E27FC236}">
                      <a16:creationId xmlns:a16="http://schemas.microsoft.com/office/drawing/2014/main" id="{72323036-DE74-4085-3F09-D228FE1842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803"/>
                <a:stretch/>
              </p:blipFill>
              <p:spPr bwMode="auto">
                <a:xfrm>
                  <a:off x="6197437" y="2014619"/>
                  <a:ext cx="4206303" cy="1980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713255F-102E-07C1-DB91-B43B0DCEC51B}"/>
                    </a:ext>
                  </a:extLst>
                </p:cNvPr>
                <p:cNvCxnSpPr/>
                <p:nvPr/>
              </p:nvCxnSpPr>
              <p:spPr>
                <a:xfrm flipH="1">
                  <a:off x="8004701" y="3088198"/>
                  <a:ext cx="2525917" cy="0"/>
                </a:xfrm>
                <a:prstGeom prst="line">
                  <a:avLst/>
                </a:prstGeom>
                <a:ln w="2984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18702033-2C90-A9EE-93D2-A588F6CDF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8440" y="2787139"/>
                <a:ext cx="971550" cy="98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45C6AC5-00A6-76D7-F3D1-2C2E1B598D98}"/>
                    </a:ext>
                  </a:extLst>
                </p:cNvPr>
                <p:cNvSpPr txBox="1"/>
                <p:nvPr/>
              </p:nvSpPr>
              <p:spPr>
                <a:xfrm>
                  <a:off x="7634027" y="2170110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45C6AC5-00A6-76D7-F3D1-2C2E1B598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27" y="2170110"/>
                  <a:ext cx="72417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B96CB8-776B-5CB0-062A-6263D85A1508}"/>
                    </a:ext>
                  </a:extLst>
                </p:cNvPr>
                <p:cNvSpPr txBox="1"/>
                <p:nvPr/>
              </p:nvSpPr>
              <p:spPr>
                <a:xfrm>
                  <a:off x="7634026" y="3720459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B96CB8-776B-5CB0-062A-6263D85A1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26" y="3720459"/>
                  <a:ext cx="72417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368069-C5E4-E6D4-4A2A-9CC2CF1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Detector - Operation</a:t>
            </a: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3AE1EA77-6A53-0920-7A39-8B74201FD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24" y="3889736"/>
            <a:ext cx="2257464" cy="153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A57C2720-F9C5-7AAE-68EB-83FE24E8A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/>
          <a:stretch/>
        </p:blipFill>
        <p:spPr bwMode="auto">
          <a:xfrm>
            <a:off x="4667909" y="3660108"/>
            <a:ext cx="3690291" cy="273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2EBBA-6EC7-80F4-58AE-A20C1E9CE82B}"/>
              </a:ext>
            </a:extLst>
          </p:cNvPr>
          <p:cNvSpPr txBox="1"/>
          <p:nvPr/>
        </p:nvSpPr>
        <p:spPr>
          <a:xfrm>
            <a:off x="3476924" y="5748876"/>
            <a:ext cx="108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Voltage Divider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90111-C975-6790-E7F1-FF028CFC6B10}"/>
              </a:ext>
            </a:extLst>
          </p:cNvPr>
          <p:cNvSpPr txBox="1"/>
          <p:nvPr/>
        </p:nvSpPr>
        <p:spPr>
          <a:xfrm>
            <a:off x="7487216" y="3280173"/>
            <a:ext cx="244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Non-inverting Op-Amp comparator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E0F9D6D-674D-CECF-3A40-DD3AFBFA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1" y="2228249"/>
            <a:ext cx="2217583" cy="148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DCF0E-B60C-47E1-6AE4-EC40130BEE49}"/>
              </a:ext>
            </a:extLst>
          </p:cNvPr>
          <p:cNvSpPr txBox="1"/>
          <p:nvPr/>
        </p:nvSpPr>
        <p:spPr>
          <a:xfrm>
            <a:off x="1576016" y="3826907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LED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815C0E-EB2B-260B-2DDB-B6136664A50D}"/>
                  </a:ext>
                </a:extLst>
              </p:cNvPr>
              <p:cNvSpPr txBox="1"/>
              <p:nvPr/>
            </p:nvSpPr>
            <p:spPr>
              <a:xfrm>
                <a:off x="838200" y="1452154"/>
                <a:ext cx="10515599" cy="4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Scattering on to LDR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Bright - </a:t>
                </a:r>
                <a14:m>
                  <m:oMath xmlns:m="http://schemas.openxmlformats.org/officeDocument/2006/math">
                    <m:r>
                      <a:rPr lang="en-US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↑  →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𝐋𝐃𝐑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  →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Positive saturation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𝐬𝐚𝐭</m:t>
                        </m:r>
                      </m:sub>
                    </m:sSub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𝐍𝐨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𝐀𝐥𝐚𝐫𝐦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815C0E-EB2B-260B-2DDB-B6136664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2154"/>
                <a:ext cx="10515599" cy="463075"/>
              </a:xfrm>
              <a:prstGeom prst="rect">
                <a:avLst/>
              </a:prstGeom>
              <a:blipFill>
                <a:blip r:embed="rId12"/>
                <a:stretch>
                  <a:fillRect l="-52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6B558B-98FD-7A0B-141D-537B99190CC6}"/>
              </a:ext>
            </a:extLst>
          </p:cNvPr>
          <p:cNvCxnSpPr>
            <a:cxnSpLocks/>
          </p:cNvCxnSpPr>
          <p:nvPr/>
        </p:nvCxnSpPr>
        <p:spPr>
          <a:xfrm>
            <a:off x="2792319" y="3583234"/>
            <a:ext cx="548410" cy="613005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58EC68-05AE-4B76-F20C-CF1B9370347A}"/>
              </a:ext>
            </a:extLst>
          </p:cNvPr>
          <p:cNvCxnSpPr>
            <a:cxnSpLocks/>
          </p:cNvCxnSpPr>
          <p:nvPr/>
        </p:nvCxnSpPr>
        <p:spPr>
          <a:xfrm flipV="1">
            <a:off x="7378700" y="4150861"/>
            <a:ext cx="307975" cy="275089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2316AB-3580-B090-A64E-0684EFC3F759}"/>
              </a:ext>
            </a:extLst>
          </p:cNvPr>
          <p:cNvSpPr/>
          <p:nvPr/>
        </p:nvSpPr>
        <p:spPr>
          <a:xfrm flipH="1">
            <a:off x="4891461" y="5070763"/>
            <a:ext cx="45719" cy="187599"/>
          </a:xfrm>
          <a:custGeom>
            <a:avLst/>
            <a:gdLst>
              <a:gd name="connsiteX0" fmla="*/ 45719 w 45719"/>
              <a:gd name="connsiteY0" fmla="*/ 0 h 187599"/>
              <a:gd name="connsiteX1" fmla="*/ 45719 w 45719"/>
              <a:gd name="connsiteY1" fmla="*/ 173167 h 187599"/>
              <a:gd name="connsiteX2" fmla="*/ 45719 w 45719"/>
              <a:gd name="connsiteY2" fmla="*/ 172124 h 18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19" h="187599" extrusionOk="0">
                <a:moveTo>
                  <a:pt x="45719" y="0"/>
                </a:moveTo>
                <a:cubicBezTo>
                  <a:pt x="54034" y="55746"/>
                  <a:pt x="38244" y="93204"/>
                  <a:pt x="45719" y="173167"/>
                </a:cubicBezTo>
                <a:cubicBezTo>
                  <a:pt x="50446" y="213249"/>
                  <a:pt x="-68079" y="189866"/>
                  <a:pt x="45719" y="172124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2492790">
                  <a:custGeom>
                    <a:avLst/>
                    <a:gdLst>
                      <a:gd name="connsiteX0" fmla="*/ 705 w 705"/>
                      <a:gd name="connsiteY0" fmla="*/ 0 h 1712918"/>
                      <a:gd name="connsiteX1" fmla="*/ 705 w 705"/>
                      <a:gd name="connsiteY1" fmla="*/ 1581150 h 1712918"/>
                      <a:gd name="connsiteX2" fmla="*/ 705 w 705"/>
                      <a:gd name="connsiteY2" fmla="*/ 1571625 h 171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5" h="1712918">
                        <a:moveTo>
                          <a:pt x="705" y="0"/>
                        </a:moveTo>
                        <a:lnTo>
                          <a:pt x="705" y="1581150"/>
                        </a:lnTo>
                        <a:cubicBezTo>
                          <a:pt x="705" y="1843087"/>
                          <a:pt x="-882" y="1646237"/>
                          <a:pt x="705" y="157162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DAF25-CAB4-D1B8-47F0-58412370EC39}"/>
                  </a:ext>
                </a:extLst>
              </p:cNvPr>
              <p:cNvSpPr txBox="1"/>
              <p:nvPr/>
            </p:nvSpPr>
            <p:spPr>
              <a:xfrm>
                <a:off x="6442873" y="1805357"/>
                <a:ext cx="1822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  <m:r>
                        <a:rPr lang="en-US" sz="18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𝐑𝐄𝐅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DAF25-CAB4-D1B8-47F0-58412370E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73" y="1805357"/>
                <a:ext cx="18222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107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4" grpId="0" animBg="1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81B577-161A-D81D-DD0A-31FD18023F79}"/>
              </a:ext>
            </a:extLst>
          </p:cNvPr>
          <p:cNvCxnSpPr/>
          <p:nvPr/>
        </p:nvCxnSpPr>
        <p:spPr>
          <a:xfrm flipV="1">
            <a:off x="10863677" y="3704468"/>
            <a:ext cx="0" cy="42373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DB118A-300C-8535-E3CC-3140410C7602}"/>
              </a:ext>
            </a:extLst>
          </p:cNvPr>
          <p:cNvSpPr txBox="1"/>
          <p:nvPr/>
        </p:nvSpPr>
        <p:spPr>
          <a:xfrm>
            <a:off x="10911150" y="371136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19211-C5C3-A009-D2D5-298F76840228}"/>
              </a:ext>
            </a:extLst>
          </p:cNvPr>
          <p:cNvCxnSpPr>
            <a:stCxn id="12" idx="0"/>
          </p:cNvCxnSpPr>
          <p:nvPr/>
        </p:nvCxnSpPr>
        <p:spPr>
          <a:xfrm flipV="1">
            <a:off x="10766425" y="2493034"/>
            <a:ext cx="0" cy="42373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81D53CC-C0D7-22C4-6C05-E4EF389F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BD" dirty="0"/>
              <a:t>Comparator Application – Automatic AC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60A128-61B7-0F5D-9E8C-9F42C55A7A22}"/>
              </a:ext>
            </a:extLst>
          </p:cNvPr>
          <p:cNvGrpSpPr/>
          <p:nvPr/>
        </p:nvGrpSpPr>
        <p:grpSpPr>
          <a:xfrm>
            <a:off x="5032772" y="1929539"/>
            <a:ext cx="5846376" cy="2585092"/>
            <a:chOff x="6197437" y="2014619"/>
            <a:chExt cx="4682553" cy="20704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13DDE3-2C80-5E20-258C-60CB0004F69B}"/>
                </a:ext>
              </a:extLst>
            </p:cNvPr>
            <p:cNvGrpSpPr/>
            <p:nvPr/>
          </p:nvGrpSpPr>
          <p:grpSpPr>
            <a:xfrm>
              <a:off x="6197437" y="2014619"/>
              <a:ext cx="4682553" cy="1980751"/>
              <a:chOff x="6197437" y="2014619"/>
              <a:chExt cx="4682553" cy="198075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DACC38D-A6BC-3BFF-43EF-0006FFA8DFA1}"/>
                  </a:ext>
                </a:extLst>
              </p:cNvPr>
              <p:cNvGrpSpPr/>
              <p:nvPr/>
            </p:nvGrpSpPr>
            <p:grpSpPr>
              <a:xfrm>
                <a:off x="6197437" y="2014619"/>
                <a:ext cx="4333181" cy="1980751"/>
                <a:chOff x="6197437" y="2014619"/>
                <a:chExt cx="4333181" cy="1980751"/>
              </a:xfrm>
            </p:grpSpPr>
            <p:pic>
              <p:nvPicPr>
                <p:cNvPr id="10" name="Picture 10">
                  <a:extLst>
                    <a:ext uri="{FF2B5EF4-FFF2-40B4-BE49-F238E27FC236}">
                      <a16:creationId xmlns:a16="http://schemas.microsoft.com/office/drawing/2014/main" id="{076359A3-E8B2-2DF7-9FF0-5796AD2F31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803"/>
                <a:stretch/>
              </p:blipFill>
              <p:spPr bwMode="auto">
                <a:xfrm>
                  <a:off x="6197437" y="2014619"/>
                  <a:ext cx="4206303" cy="1980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F8EF454-3F64-5EEB-2EE3-2F8605A9C295}"/>
                    </a:ext>
                  </a:extLst>
                </p:cNvPr>
                <p:cNvCxnSpPr/>
                <p:nvPr/>
              </p:nvCxnSpPr>
              <p:spPr>
                <a:xfrm flipH="1">
                  <a:off x="8004701" y="3088198"/>
                  <a:ext cx="2525917" cy="0"/>
                </a:xfrm>
                <a:prstGeom prst="line">
                  <a:avLst/>
                </a:prstGeom>
                <a:ln w="2984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BA982D0-7DDF-DFF2-EE76-43F7D3E1BF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8440" y="2787139"/>
                <a:ext cx="971550" cy="98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A02C1C8-970E-D90F-9D2D-85433A8C9BA8}"/>
                    </a:ext>
                  </a:extLst>
                </p:cNvPr>
                <p:cNvSpPr txBox="1"/>
                <p:nvPr/>
              </p:nvSpPr>
              <p:spPr>
                <a:xfrm>
                  <a:off x="7589300" y="2212855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A02C1C8-970E-D90F-9D2D-85433A8C9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300" y="2212855"/>
                  <a:ext cx="72417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A72F5B-C82C-CC07-3A16-96D242B61E11}"/>
                    </a:ext>
                  </a:extLst>
                </p:cNvPr>
                <p:cNvSpPr txBox="1"/>
                <p:nvPr/>
              </p:nvSpPr>
              <p:spPr>
                <a:xfrm>
                  <a:off x="7589300" y="3746549"/>
                  <a:ext cx="7241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A72F5B-C82C-CC07-3A16-96D242B61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300" y="3746549"/>
                  <a:ext cx="72417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EDBCB-C95C-B5E6-8BF7-683437064A2D}"/>
              </a:ext>
            </a:extLst>
          </p:cNvPr>
          <p:cNvSpPr/>
          <p:nvPr/>
        </p:nvSpPr>
        <p:spPr>
          <a:xfrm>
            <a:off x="10352617" y="2916767"/>
            <a:ext cx="827616" cy="8176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0A5C1-E463-04A0-58B0-209BA5FA1650}"/>
              </a:ext>
            </a:extLst>
          </p:cNvPr>
          <p:cNvSpPr txBox="1"/>
          <p:nvPr/>
        </p:nvSpPr>
        <p:spPr>
          <a:xfrm>
            <a:off x="827971" y="3353492"/>
            <a:ext cx="1484034" cy="405051"/>
          </a:xfrm>
          <a:custGeom>
            <a:avLst/>
            <a:gdLst>
              <a:gd name="connsiteX0" fmla="*/ 0 w 1484034"/>
              <a:gd name="connsiteY0" fmla="*/ 61754 h 405051"/>
              <a:gd name="connsiteX1" fmla="*/ 61754 w 1484034"/>
              <a:gd name="connsiteY1" fmla="*/ 0 h 405051"/>
              <a:gd name="connsiteX2" fmla="*/ 515263 w 1484034"/>
              <a:gd name="connsiteY2" fmla="*/ 0 h 405051"/>
              <a:gd name="connsiteX3" fmla="*/ 941561 w 1484034"/>
              <a:gd name="connsiteY3" fmla="*/ 0 h 405051"/>
              <a:gd name="connsiteX4" fmla="*/ 1422280 w 1484034"/>
              <a:gd name="connsiteY4" fmla="*/ 0 h 405051"/>
              <a:gd name="connsiteX5" fmla="*/ 1484034 w 1484034"/>
              <a:gd name="connsiteY5" fmla="*/ 61754 h 405051"/>
              <a:gd name="connsiteX6" fmla="*/ 1484034 w 1484034"/>
              <a:gd name="connsiteY6" fmla="*/ 343297 h 405051"/>
              <a:gd name="connsiteX7" fmla="*/ 1422280 w 1484034"/>
              <a:gd name="connsiteY7" fmla="*/ 405051 h 405051"/>
              <a:gd name="connsiteX8" fmla="*/ 982377 w 1484034"/>
              <a:gd name="connsiteY8" fmla="*/ 405051 h 405051"/>
              <a:gd name="connsiteX9" fmla="*/ 542473 w 1484034"/>
              <a:gd name="connsiteY9" fmla="*/ 405051 h 405051"/>
              <a:gd name="connsiteX10" fmla="*/ 61754 w 1484034"/>
              <a:gd name="connsiteY10" fmla="*/ 405051 h 405051"/>
              <a:gd name="connsiteX11" fmla="*/ 0 w 1484034"/>
              <a:gd name="connsiteY11" fmla="*/ 343297 h 405051"/>
              <a:gd name="connsiteX12" fmla="*/ 0 w 1484034"/>
              <a:gd name="connsiteY12" fmla="*/ 61754 h 4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4034" h="405051" fill="none" extrusionOk="0">
                <a:moveTo>
                  <a:pt x="0" y="61754"/>
                </a:moveTo>
                <a:cubicBezTo>
                  <a:pt x="327" y="31944"/>
                  <a:pt x="33559" y="5558"/>
                  <a:pt x="61754" y="0"/>
                </a:cubicBezTo>
                <a:cubicBezTo>
                  <a:pt x="182095" y="-44377"/>
                  <a:pt x="423716" y="34454"/>
                  <a:pt x="515263" y="0"/>
                </a:cubicBezTo>
                <a:cubicBezTo>
                  <a:pt x="606810" y="-34454"/>
                  <a:pt x="752346" y="30828"/>
                  <a:pt x="941561" y="0"/>
                </a:cubicBezTo>
                <a:cubicBezTo>
                  <a:pt x="1130776" y="-30828"/>
                  <a:pt x="1235740" y="31521"/>
                  <a:pt x="1422280" y="0"/>
                </a:cubicBezTo>
                <a:cubicBezTo>
                  <a:pt x="1457522" y="241"/>
                  <a:pt x="1484537" y="34843"/>
                  <a:pt x="1484034" y="61754"/>
                </a:cubicBezTo>
                <a:cubicBezTo>
                  <a:pt x="1511152" y="148261"/>
                  <a:pt x="1480501" y="208089"/>
                  <a:pt x="1484034" y="343297"/>
                </a:cubicBezTo>
                <a:cubicBezTo>
                  <a:pt x="1483580" y="378500"/>
                  <a:pt x="1454141" y="400153"/>
                  <a:pt x="1422280" y="405051"/>
                </a:cubicBezTo>
                <a:cubicBezTo>
                  <a:pt x="1269837" y="455206"/>
                  <a:pt x="1139770" y="372310"/>
                  <a:pt x="982377" y="405051"/>
                </a:cubicBezTo>
                <a:cubicBezTo>
                  <a:pt x="824984" y="437792"/>
                  <a:pt x="654824" y="368059"/>
                  <a:pt x="542473" y="405051"/>
                </a:cubicBezTo>
                <a:cubicBezTo>
                  <a:pt x="430122" y="442043"/>
                  <a:pt x="279541" y="364449"/>
                  <a:pt x="61754" y="405051"/>
                </a:cubicBezTo>
                <a:cubicBezTo>
                  <a:pt x="23153" y="409831"/>
                  <a:pt x="7748" y="370937"/>
                  <a:pt x="0" y="343297"/>
                </a:cubicBezTo>
                <a:cubicBezTo>
                  <a:pt x="-33333" y="231021"/>
                  <a:pt x="27565" y="122484"/>
                  <a:pt x="0" y="61754"/>
                </a:cubicBezTo>
                <a:close/>
              </a:path>
              <a:path w="1484034" h="405051" stroke="0" extrusionOk="0">
                <a:moveTo>
                  <a:pt x="0" y="61754"/>
                </a:moveTo>
                <a:cubicBezTo>
                  <a:pt x="2762" y="28683"/>
                  <a:pt x="28436" y="-5324"/>
                  <a:pt x="61754" y="0"/>
                </a:cubicBezTo>
                <a:cubicBezTo>
                  <a:pt x="181841" y="-51070"/>
                  <a:pt x="431044" y="52561"/>
                  <a:pt x="542473" y="0"/>
                </a:cubicBezTo>
                <a:cubicBezTo>
                  <a:pt x="653902" y="-52561"/>
                  <a:pt x="855855" y="51286"/>
                  <a:pt x="995982" y="0"/>
                </a:cubicBezTo>
                <a:cubicBezTo>
                  <a:pt x="1136109" y="-51286"/>
                  <a:pt x="1329992" y="10779"/>
                  <a:pt x="1422280" y="0"/>
                </a:cubicBezTo>
                <a:cubicBezTo>
                  <a:pt x="1448012" y="-195"/>
                  <a:pt x="1480837" y="25029"/>
                  <a:pt x="1484034" y="61754"/>
                </a:cubicBezTo>
                <a:cubicBezTo>
                  <a:pt x="1491804" y="128896"/>
                  <a:pt x="1469688" y="234523"/>
                  <a:pt x="1484034" y="343297"/>
                </a:cubicBezTo>
                <a:cubicBezTo>
                  <a:pt x="1487601" y="376837"/>
                  <a:pt x="1448095" y="407338"/>
                  <a:pt x="1422280" y="405051"/>
                </a:cubicBezTo>
                <a:cubicBezTo>
                  <a:pt x="1325958" y="437540"/>
                  <a:pt x="1144329" y="379684"/>
                  <a:pt x="995982" y="405051"/>
                </a:cubicBezTo>
                <a:cubicBezTo>
                  <a:pt x="847635" y="430418"/>
                  <a:pt x="755140" y="362375"/>
                  <a:pt x="556078" y="405051"/>
                </a:cubicBezTo>
                <a:cubicBezTo>
                  <a:pt x="357016" y="447727"/>
                  <a:pt x="236212" y="364174"/>
                  <a:pt x="61754" y="405051"/>
                </a:cubicBezTo>
                <a:cubicBezTo>
                  <a:pt x="24704" y="409056"/>
                  <a:pt x="-4216" y="375817"/>
                  <a:pt x="0" y="343297"/>
                </a:cubicBezTo>
                <a:cubicBezTo>
                  <a:pt x="-15502" y="268345"/>
                  <a:pt x="3408" y="187126"/>
                  <a:pt x="0" y="61754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950840798">
                  <a:prstGeom prst="roundRect">
                    <a:avLst>
                      <a:gd name="adj" fmla="val 152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65B31-B960-C968-377C-AB3D33537DF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312005" y="3546454"/>
            <a:ext cx="446435" cy="9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6E2-F1FB-C5F5-B515-FCE51F747BF7}"/>
              </a:ext>
            </a:extLst>
          </p:cNvPr>
          <p:cNvSpPr/>
          <p:nvPr/>
        </p:nvSpPr>
        <p:spPr>
          <a:xfrm>
            <a:off x="2758440" y="3166067"/>
            <a:ext cx="1504608" cy="7607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 Sensor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157951-EE64-C97A-B6C4-4D2A56BE53CC}"/>
              </a:ext>
            </a:extLst>
          </p:cNvPr>
          <p:cNvCxnSpPr>
            <a:stCxn id="15" idx="3"/>
          </p:cNvCxnSpPr>
          <p:nvPr/>
        </p:nvCxnSpPr>
        <p:spPr>
          <a:xfrm flipV="1">
            <a:off x="4263048" y="3523612"/>
            <a:ext cx="893152" cy="22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82007A-ED6F-E386-A1B3-E704D0B4E73C}"/>
              </a:ext>
            </a:extLst>
          </p:cNvPr>
          <p:cNvSpPr/>
          <p:nvPr/>
        </p:nvSpPr>
        <p:spPr>
          <a:xfrm>
            <a:off x="3649757" y="1835192"/>
            <a:ext cx="1607731" cy="914113"/>
          </a:xfrm>
          <a:prstGeom prst="roundRect">
            <a:avLst>
              <a:gd name="adj" fmla="val 4157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Sensitivity control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ED735BA-4E46-B621-FAA1-D8F79A8CF1E7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665724" y="2537203"/>
            <a:ext cx="222495" cy="64669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0556131-0F80-65CE-0DAE-DB6D13BD4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971" y="4595557"/>
                <a:ext cx="10515599" cy="18649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Comparators can be used to switch on an </a:t>
                </a:r>
                <a:r>
                  <a:rPr lang="en-US" b="1" dirty="0">
                    <a:solidFill>
                      <a:srgbClr val="0000FF"/>
                    </a:solidFill>
                  </a:rPr>
                  <a:t>AC</a:t>
                </a:r>
                <a:r>
                  <a:rPr lang="en-US" dirty="0"/>
                  <a:t> based on a </a:t>
                </a:r>
                <a:r>
                  <a:rPr lang="en-US" b="1" dirty="0">
                    <a:solidFill>
                      <a:srgbClr val="0000FF"/>
                    </a:solidFill>
                  </a:rPr>
                  <a:t>Temperature</a:t>
                </a:r>
                <a:r>
                  <a:rPr lang="en-US" dirty="0"/>
                  <a:t>.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Temp.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</a:t>
                </a:r>
                <a:r>
                  <a:rPr lang="en-US" dirty="0"/>
                  <a:t> - 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Temp.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</a:t>
                </a:r>
                <a:r>
                  <a:rPr lang="en-US" dirty="0"/>
                  <a:t> – OFF</a:t>
                </a:r>
              </a:p>
              <a:p>
                <a:pPr marL="457200" lvl="1" indent="0">
                  <a:buNone/>
                </a:pPr>
                <a:r>
                  <a:rPr lang="en-US" dirty="0"/>
                  <a:t>Temp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 ∝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  →</m:t>
                    </m:r>
                    <m:r>
                      <m:rPr>
                        <m:nor/>
                      </m:rPr>
                      <a:rPr lang="en-US" b="1" dirty="0"/>
                      <m:t>AC</m:t>
                    </m:r>
                    <m:r>
                      <m:rPr>
                        <m:nor/>
                      </m:rPr>
                      <a:rPr lang="en-US" dirty="0"/>
                      <m:t> − </m:t>
                    </m:r>
                    <m:r>
                      <m:rPr>
                        <m:nor/>
                      </m:rPr>
                      <a:rPr lang="en-US" dirty="0"/>
                      <m:t>ON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The sensitivity of </a:t>
                </a:r>
                <a:r>
                  <a:rPr lang="en-US" b="1" dirty="0"/>
                  <a:t>switching on the </a:t>
                </a:r>
                <a:r>
                  <a:rPr lang="en-US" b="1" dirty="0">
                    <a:solidFill>
                      <a:srgbClr val="0000FF"/>
                    </a:solidFill>
                  </a:rPr>
                  <a:t>AC</a:t>
                </a:r>
                <a:r>
                  <a:rPr lang="en-US" dirty="0"/>
                  <a:t> is determined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𝑹𝑬𝑭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0556131-0F80-65CE-0DAE-DB6D13BD4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971" y="4595557"/>
                <a:ext cx="10515599" cy="1864912"/>
              </a:xfrm>
              <a:blipFill>
                <a:blip r:embed="rId9"/>
                <a:stretch>
                  <a:fillRect l="-928" t="-653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23C9D3-B515-94F6-EEF5-D1A8B9DC11A9}"/>
                  </a:ext>
                </a:extLst>
              </p:cNvPr>
              <p:cNvSpPr txBox="1"/>
              <p:nvPr/>
            </p:nvSpPr>
            <p:spPr>
              <a:xfrm>
                <a:off x="2322233" y="3122357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23C9D3-B515-94F6-EEF5-D1A8B9DC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33" y="3122357"/>
                <a:ext cx="3804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190F2-E02A-1FF8-4835-2FE07438F76D}"/>
                  </a:ext>
                </a:extLst>
              </p:cNvPr>
              <p:cNvSpPr txBox="1"/>
              <p:nvPr/>
            </p:nvSpPr>
            <p:spPr>
              <a:xfrm>
                <a:off x="4351198" y="3144678"/>
                <a:ext cx="569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190F2-E02A-1FF8-4835-2FE07438F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198" y="3144678"/>
                <a:ext cx="5693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CEFCA-CE4D-12A8-9A5D-555423E0A768}"/>
                  </a:ext>
                </a:extLst>
              </p:cNvPr>
              <p:cNvSpPr txBox="1"/>
              <p:nvPr/>
            </p:nvSpPr>
            <p:spPr>
              <a:xfrm>
                <a:off x="10478525" y="2169577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CEFCA-CE4D-12A8-9A5D-555423E0A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525" y="2169577"/>
                <a:ext cx="5757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5947D3D-A574-58E2-C528-A4D68BCCC389}"/>
              </a:ext>
            </a:extLst>
          </p:cNvPr>
          <p:cNvSpPr txBox="1"/>
          <p:nvPr/>
        </p:nvSpPr>
        <p:spPr>
          <a:xfrm>
            <a:off x="10911150" y="252156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998798-225B-C21A-3EE4-E1C74D2B9BD3}"/>
                  </a:ext>
                </a:extLst>
              </p:cNvPr>
              <p:cNvSpPr txBox="1"/>
              <p:nvPr/>
            </p:nvSpPr>
            <p:spPr>
              <a:xfrm>
                <a:off x="10575777" y="4074903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998798-225B-C21A-3EE4-E1C74D2B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777" y="4074903"/>
                <a:ext cx="5757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655DA29-6CEE-EFBA-33D9-FBCC223BE9E7}"/>
              </a:ext>
            </a:extLst>
          </p:cNvPr>
          <p:cNvSpPr txBox="1"/>
          <p:nvPr/>
        </p:nvSpPr>
        <p:spPr>
          <a:xfrm>
            <a:off x="2488676" y="5580080"/>
            <a:ext cx="2121031" cy="405051"/>
          </a:xfrm>
          <a:custGeom>
            <a:avLst/>
            <a:gdLst>
              <a:gd name="connsiteX0" fmla="*/ 0 w 2121031"/>
              <a:gd name="connsiteY0" fmla="*/ 61754 h 405051"/>
              <a:gd name="connsiteX1" fmla="*/ 61754 w 2121031"/>
              <a:gd name="connsiteY1" fmla="*/ 0 h 405051"/>
              <a:gd name="connsiteX2" fmla="*/ 601085 w 2121031"/>
              <a:gd name="connsiteY2" fmla="*/ 0 h 405051"/>
              <a:gd name="connsiteX3" fmla="*/ 1100466 w 2121031"/>
              <a:gd name="connsiteY3" fmla="*/ 0 h 405051"/>
              <a:gd name="connsiteX4" fmla="*/ 1539921 w 2121031"/>
              <a:gd name="connsiteY4" fmla="*/ 0 h 405051"/>
              <a:gd name="connsiteX5" fmla="*/ 2059277 w 2121031"/>
              <a:gd name="connsiteY5" fmla="*/ 0 h 405051"/>
              <a:gd name="connsiteX6" fmla="*/ 2121031 w 2121031"/>
              <a:gd name="connsiteY6" fmla="*/ 61754 h 405051"/>
              <a:gd name="connsiteX7" fmla="*/ 2121031 w 2121031"/>
              <a:gd name="connsiteY7" fmla="*/ 343297 h 405051"/>
              <a:gd name="connsiteX8" fmla="*/ 2059277 w 2121031"/>
              <a:gd name="connsiteY8" fmla="*/ 405051 h 405051"/>
              <a:gd name="connsiteX9" fmla="*/ 1559896 w 2121031"/>
              <a:gd name="connsiteY9" fmla="*/ 405051 h 405051"/>
              <a:gd name="connsiteX10" fmla="*/ 1040540 w 2121031"/>
              <a:gd name="connsiteY10" fmla="*/ 405051 h 405051"/>
              <a:gd name="connsiteX11" fmla="*/ 521184 w 2121031"/>
              <a:gd name="connsiteY11" fmla="*/ 405051 h 405051"/>
              <a:gd name="connsiteX12" fmla="*/ 61754 w 2121031"/>
              <a:gd name="connsiteY12" fmla="*/ 405051 h 405051"/>
              <a:gd name="connsiteX13" fmla="*/ 0 w 2121031"/>
              <a:gd name="connsiteY13" fmla="*/ 343297 h 405051"/>
              <a:gd name="connsiteX14" fmla="*/ 0 w 2121031"/>
              <a:gd name="connsiteY14" fmla="*/ 61754 h 4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1031" h="405051" extrusionOk="0">
                <a:moveTo>
                  <a:pt x="0" y="61754"/>
                </a:moveTo>
                <a:cubicBezTo>
                  <a:pt x="2762" y="28683"/>
                  <a:pt x="28436" y="-5324"/>
                  <a:pt x="61754" y="0"/>
                </a:cubicBezTo>
                <a:cubicBezTo>
                  <a:pt x="171449" y="-5701"/>
                  <a:pt x="358255" y="60760"/>
                  <a:pt x="601085" y="0"/>
                </a:cubicBezTo>
                <a:cubicBezTo>
                  <a:pt x="843915" y="-60760"/>
                  <a:pt x="993600" y="5619"/>
                  <a:pt x="1100466" y="0"/>
                </a:cubicBezTo>
                <a:cubicBezTo>
                  <a:pt x="1207332" y="-5619"/>
                  <a:pt x="1363778" y="32947"/>
                  <a:pt x="1539921" y="0"/>
                </a:cubicBezTo>
                <a:cubicBezTo>
                  <a:pt x="1716065" y="-32947"/>
                  <a:pt x="1851256" y="12182"/>
                  <a:pt x="2059277" y="0"/>
                </a:cubicBezTo>
                <a:cubicBezTo>
                  <a:pt x="2091806" y="4945"/>
                  <a:pt x="2126630" y="26234"/>
                  <a:pt x="2121031" y="61754"/>
                </a:cubicBezTo>
                <a:cubicBezTo>
                  <a:pt x="2139925" y="149076"/>
                  <a:pt x="2092635" y="229219"/>
                  <a:pt x="2121031" y="343297"/>
                </a:cubicBezTo>
                <a:cubicBezTo>
                  <a:pt x="2118699" y="369699"/>
                  <a:pt x="2099348" y="404646"/>
                  <a:pt x="2059277" y="405051"/>
                </a:cubicBezTo>
                <a:cubicBezTo>
                  <a:pt x="1894585" y="458789"/>
                  <a:pt x="1705673" y="388699"/>
                  <a:pt x="1559896" y="405051"/>
                </a:cubicBezTo>
                <a:cubicBezTo>
                  <a:pt x="1414119" y="421403"/>
                  <a:pt x="1296084" y="379863"/>
                  <a:pt x="1040540" y="405051"/>
                </a:cubicBezTo>
                <a:cubicBezTo>
                  <a:pt x="784996" y="430239"/>
                  <a:pt x="747545" y="357254"/>
                  <a:pt x="521184" y="405051"/>
                </a:cubicBezTo>
                <a:cubicBezTo>
                  <a:pt x="294823" y="452848"/>
                  <a:pt x="206431" y="385014"/>
                  <a:pt x="61754" y="405051"/>
                </a:cubicBezTo>
                <a:cubicBezTo>
                  <a:pt x="24984" y="405606"/>
                  <a:pt x="-1105" y="377109"/>
                  <a:pt x="0" y="343297"/>
                </a:cubicBezTo>
                <a:cubicBezTo>
                  <a:pt x="-19875" y="251858"/>
                  <a:pt x="30041" y="197991"/>
                  <a:pt x="0" y="6175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3950840798">
                  <a:prstGeom prst="roundRect">
                    <a:avLst>
                      <a:gd name="adj" fmla="val 152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2CACF9-3463-ED93-4A6C-450B3488B03A}"/>
              </a:ext>
            </a:extLst>
          </p:cNvPr>
          <p:cNvCxnSpPr>
            <a:cxnSpLocks/>
          </p:cNvCxnSpPr>
          <p:nvPr/>
        </p:nvCxnSpPr>
        <p:spPr>
          <a:xfrm flipV="1">
            <a:off x="4609707" y="5772897"/>
            <a:ext cx="446435" cy="9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03B3AE-2A44-44FB-ED03-A9B53B738951}"/>
              </a:ext>
            </a:extLst>
          </p:cNvPr>
          <p:cNvSpPr txBox="1"/>
          <p:nvPr/>
        </p:nvSpPr>
        <p:spPr>
          <a:xfrm>
            <a:off x="5056142" y="5563734"/>
            <a:ext cx="631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NON-INVERTING RELATIONSHIP: </a:t>
            </a:r>
            <a:r>
              <a:rPr lang="en-US" sz="2000" b="1" dirty="0">
                <a:solidFill>
                  <a:srgbClr val="00B050"/>
                </a:solidFill>
              </a:rPr>
              <a:t>NON INVERTING COMPARATOR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54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" grpId="0"/>
      <p:bldP spid="19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6BFA9E7-9877-83E5-1584-F846CB7FA84A}"/>
              </a:ext>
            </a:extLst>
          </p:cNvPr>
          <p:cNvGrpSpPr/>
          <p:nvPr/>
        </p:nvGrpSpPr>
        <p:grpSpPr>
          <a:xfrm>
            <a:off x="5032772" y="1929539"/>
            <a:ext cx="5846376" cy="2585092"/>
            <a:chOff x="5032772" y="1929539"/>
            <a:chExt cx="5846376" cy="25850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60A128-61B7-0F5D-9E8C-9F42C55A7A22}"/>
                </a:ext>
              </a:extLst>
            </p:cNvPr>
            <p:cNvGrpSpPr/>
            <p:nvPr/>
          </p:nvGrpSpPr>
          <p:grpSpPr>
            <a:xfrm>
              <a:off x="5032772" y="1929539"/>
              <a:ext cx="5846376" cy="2585092"/>
              <a:chOff x="6197437" y="2014619"/>
              <a:chExt cx="4682553" cy="207048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213DDE3-2C80-5E20-258C-60CB0004F69B}"/>
                  </a:ext>
                </a:extLst>
              </p:cNvPr>
              <p:cNvGrpSpPr/>
              <p:nvPr/>
            </p:nvGrpSpPr>
            <p:grpSpPr>
              <a:xfrm>
                <a:off x="6197437" y="2014619"/>
                <a:ext cx="4682553" cy="1980751"/>
                <a:chOff x="6197437" y="2014619"/>
                <a:chExt cx="4682553" cy="198075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DACC38D-A6BC-3BFF-43EF-0006FFA8DFA1}"/>
                    </a:ext>
                  </a:extLst>
                </p:cNvPr>
                <p:cNvGrpSpPr/>
                <p:nvPr/>
              </p:nvGrpSpPr>
              <p:grpSpPr>
                <a:xfrm>
                  <a:off x="6197437" y="2014619"/>
                  <a:ext cx="4333181" cy="1980751"/>
                  <a:chOff x="6197437" y="2014619"/>
                  <a:chExt cx="4333181" cy="1980751"/>
                </a:xfrm>
              </p:grpSpPr>
              <p:pic>
                <p:nvPicPr>
                  <p:cNvPr id="10" name="Picture 10">
                    <a:extLst>
                      <a:ext uri="{FF2B5EF4-FFF2-40B4-BE49-F238E27FC236}">
                        <a16:creationId xmlns:a16="http://schemas.microsoft.com/office/drawing/2014/main" id="{076359A3-E8B2-2DF7-9FF0-5796AD2F31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0803"/>
                  <a:stretch/>
                </p:blipFill>
                <p:spPr bwMode="auto">
                  <a:xfrm>
                    <a:off x="6197437" y="2014619"/>
                    <a:ext cx="4206303" cy="19807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3F8EF454-3F64-5EEB-2EE3-2F8605A9C29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04701" y="3088198"/>
                    <a:ext cx="2525917" cy="0"/>
                  </a:xfrm>
                  <a:prstGeom prst="line">
                    <a:avLst/>
                  </a:prstGeom>
                  <a:ln w="2984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" name="Picture 4">
                  <a:extLst>
                    <a:ext uri="{FF2B5EF4-FFF2-40B4-BE49-F238E27FC236}">
                      <a16:creationId xmlns:a16="http://schemas.microsoft.com/office/drawing/2014/main" id="{BBA982D0-7DDF-DFF2-EE76-43F7D3E1B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8440" y="2787139"/>
                  <a:ext cx="971550" cy="9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A02C1C8-970E-D90F-9D2D-85433A8C9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9300" y="2212855"/>
                    <a:ext cx="7241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=5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A02C1C8-970E-D90F-9D2D-85433A8C9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9300" y="2212855"/>
                    <a:ext cx="724173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EA72F5B-C82C-CC07-3A16-96D242B61E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89300" y="3746549"/>
                    <a:ext cx="7241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EA72F5B-C82C-CC07-3A16-96D242B61E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9300" y="3746549"/>
                    <a:ext cx="724173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951B2F-5525-5873-871D-EA61D29EED06}"/>
                </a:ext>
              </a:extLst>
            </p:cNvPr>
            <p:cNvSpPr/>
            <p:nvPr/>
          </p:nvSpPr>
          <p:spPr>
            <a:xfrm>
              <a:off x="6135105" y="2930071"/>
              <a:ext cx="101390" cy="701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81B577-161A-D81D-DD0A-31FD18023F79}"/>
              </a:ext>
            </a:extLst>
          </p:cNvPr>
          <p:cNvCxnSpPr/>
          <p:nvPr/>
        </p:nvCxnSpPr>
        <p:spPr>
          <a:xfrm flipV="1">
            <a:off x="10863677" y="3704468"/>
            <a:ext cx="0" cy="42373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DB118A-300C-8535-E3CC-3140410C7602}"/>
              </a:ext>
            </a:extLst>
          </p:cNvPr>
          <p:cNvSpPr txBox="1"/>
          <p:nvPr/>
        </p:nvSpPr>
        <p:spPr>
          <a:xfrm>
            <a:off x="10911150" y="371136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19211-C5C3-A009-D2D5-298F76840228}"/>
              </a:ext>
            </a:extLst>
          </p:cNvPr>
          <p:cNvCxnSpPr>
            <a:stCxn id="12" idx="0"/>
          </p:cNvCxnSpPr>
          <p:nvPr/>
        </p:nvCxnSpPr>
        <p:spPr>
          <a:xfrm flipV="1">
            <a:off x="10766425" y="2493034"/>
            <a:ext cx="0" cy="42373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81D53CC-C0D7-22C4-6C05-E4EF389F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BD" dirty="0"/>
              <a:t>Comparator Application – </a:t>
            </a:r>
            <a:r>
              <a:rPr lang="en-US" dirty="0"/>
              <a:t>Summary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EDBCB-C95C-B5E6-8BF7-683437064A2D}"/>
              </a:ext>
            </a:extLst>
          </p:cNvPr>
          <p:cNvSpPr/>
          <p:nvPr/>
        </p:nvSpPr>
        <p:spPr>
          <a:xfrm>
            <a:off x="10352617" y="2916767"/>
            <a:ext cx="827616" cy="8176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0A5C1-E463-04A0-58B0-209BA5FA1650}"/>
              </a:ext>
            </a:extLst>
          </p:cNvPr>
          <p:cNvSpPr txBox="1"/>
          <p:nvPr/>
        </p:nvSpPr>
        <p:spPr>
          <a:xfrm>
            <a:off x="851398" y="3180613"/>
            <a:ext cx="1484034" cy="708839"/>
          </a:xfrm>
          <a:custGeom>
            <a:avLst/>
            <a:gdLst>
              <a:gd name="connsiteX0" fmla="*/ 0 w 1484034"/>
              <a:gd name="connsiteY0" fmla="*/ 108070 h 708839"/>
              <a:gd name="connsiteX1" fmla="*/ 108070 w 1484034"/>
              <a:gd name="connsiteY1" fmla="*/ 0 h 708839"/>
              <a:gd name="connsiteX2" fmla="*/ 530701 w 1484034"/>
              <a:gd name="connsiteY2" fmla="*/ 0 h 708839"/>
              <a:gd name="connsiteX3" fmla="*/ 927975 w 1484034"/>
              <a:gd name="connsiteY3" fmla="*/ 0 h 708839"/>
              <a:gd name="connsiteX4" fmla="*/ 1375964 w 1484034"/>
              <a:gd name="connsiteY4" fmla="*/ 0 h 708839"/>
              <a:gd name="connsiteX5" fmla="*/ 1484034 w 1484034"/>
              <a:gd name="connsiteY5" fmla="*/ 108070 h 708839"/>
              <a:gd name="connsiteX6" fmla="*/ 1484034 w 1484034"/>
              <a:gd name="connsiteY6" fmla="*/ 600769 h 708839"/>
              <a:gd name="connsiteX7" fmla="*/ 1375964 w 1484034"/>
              <a:gd name="connsiteY7" fmla="*/ 708839 h 708839"/>
              <a:gd name="connsiteX8" fmla="*/ 966012 w 1484034"/>
              <a:gd name="connsiteY8" fmla="*/ 708839 h 708839"/>
              <a:gd name="connsiteX9" fmla="*/ 556059 w 1484034"/>
              <a:gd name="connsiteY9" fmla="*/ 708839 h 708839"/>
              <a:gd name="connsiteX10" fmla="*/ 108070 w 1484034"/>
              <a:gd name="connsiteY10" fmla="*/ 708839 h 708839"/>
              <a:gd name="connsiteX11" fmla="*/ 0 w 1484034"/>
              <a:gd name="connsiteY11" fmla="*/ 600769 h 708839"/>
              <a:gd name="connsiteX12" fmla="*/ 0 w 1484034"/>
              <a:gd name="connsiteY12" fmla="*/ 108070 h 7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4034" h="708839" fill="none" extrusionOk="0">
                <a:moveTo>
                  <a:pt x="0" y="108070"/>
                </a:moveTo>
                <a:cubicBezTo>
                  <a:pt x="1341" y="65991"/>
                  <a:pt x="56143" y="7294"/>
                  <a:pt x="108070" y="0"/>
                </a:cubicBezTo>
                <a:cubicBezTo>
                  <a:pt x="264224" y="-40466"/>
                  <a:pt x="441608" y="24511"/>
                  <a:pt x="530701" y="0"/>
                </a:cubicBezTo>
                <a:cubicBezTo>
                  <a:pt x="619794" y="-24511"/>
                  <a:pt x="759782" y="34104"/>
                  <a:pt x="927975" y="0"/>
                </a:cubicBezTo>
                <a:cubicBezTo>
                  <a:pt x="1096168" y="-34104"/>
                  <a:pt x="1284171" y="39005"/>
                  <a:pt x="1375964" y="0"/>
                </a:cubicBezTo>
                <a:cubicBezTo>
                  <a:pt x="1445300" y="2050"/>
                  <a:pt x="1484495" y="54982"/>
                  <a:pt x="1484034" y="108070"/>
                </a:cubicBezTo>
                <a:cubicBezTo>
                  <a:pt x="1520216" y="227231"/>
                  <a:pt x="1471206" y="408338"/>
                  <a:pt x="1484034" y="600769"/>
                </a:cubicBezTo>
                <a:cubicBezTo>
                  <a:pt x="1479245" y="672018"/>
                  <a:pt x="1432601" y="702189"/>
                  <a:pt x="1375964" y="708839"/>
                </a:cubicBezTo>
                <a:cubicBezTo>
                  <a:pt x="1255661" y="715401"/>
                  <a:pt x="1095493" y="705738"/>
                  <a:pt x="966012" y="708839"/>
                </a:cubicBezTo>
                <a:cubicBezTo>
                  <a:pt x="836531" y="711940"/>
                  <a:pt x="749357" y="666913"/>
                  <a:pt x="556059" y="708839"/>
                </a:cubicBezTo>
                <a:cubicBezTo>
                  <a:pt x="362761" y="750765"/>
                  <a:pt x="279720" y="658363"/>
                  <a:pt x="108070" y="708839"/>
                </a:cubicBezTo>
                <a:cubicBezTo>
                  <a:pt x="38090" y="719786"/>
                  <a:pt x="9298" y="652694"/>
                  <a:pt x="0" y="600769"/>
                </a:cubicBezTo>
                <a:cubicBezTo>
                  <a:pt x="-46615" y="373550"/>
                  <a:pt x="43079" y="311621"/>
                  <a:pt x="0" y="108070"/>
                </a:cubicBezTo>
                <a:close/>
              </a:path>
              <a:path w="1484034" h="708839" stroke="0" extrusionOk="0">
                <a:moveTo>
                  <a:pt x="0" y="108070"/>
                </a:moveTo>
                <a:cubicBezTo>
                  <a:pt x="13073" y="53283"/>
                  <a:pt x="49558" y="-7922"/>
                  <a:pt x="108070" y="0"/>
                </a:cubicBezTo>
                <a:cubicBezTo>
                  <a:pt x="222155" y="-14461"/>
                  <a:pt x="374246" y="49710"/>
                  <a:pt x="556059" y="0"/>
                </a:cubicBezTo>
                <a:cubicBezTo>
                  <a:pt x="737872" y="-49710"/>
                  <a:pt x="852597" y="3343"/>
                  <a:pt x="978691" y="0"/>
                </a:cubicBezTo>
                <a:cubicBezTo>
                  <a:pt x="1104785" y="-3343"/>
                  <a:pt x="1179201" y="33223"/>
                  <a:pt x="1375964" y="0"/>
                </a:cubicBezTo>
                <a:cubicBezTo>
                  <a:pt x="1424332" y="-263"/>
                  <a:pt x="1471141" y="37821"/>
                  <a:pt x="1484034" y="108070"/>
                </a:cubicBezTo>
                <a:cubicBezTo>
                  <a:pt x="1524227" y="308293"/>
                  <a:pt x="1462399" y="465743"/>
                  <a:pt x="1484034" y="600769"/>
                </a:cubicBezTo>
                <a:cubicBezTo>
                  <a:pt x="1495573" y="658622"/>
                  <a:pt x="1431240" y="710055"/>
                  <a:pt x="1375964" y="708839"/>
                </a:cubicBezTo>
                <a:cubicBezTo>
                  <a:pt x="1238308" y="742778"/>
                  <a:pt x="1071708" y="687014"/>
                  <a:pt x="978691" y="708839"/>
                </a:cubicBezTo>
                <a:cubicBezTo>
                  <a:pt x="885674" y="730664"/>
                  <a:pt x="707888" y="687451"/>
                  <a:pt x="568738" y="708839"/>
                </a:cubicBezTo>
                <a:cubicBezTo>
                  <a:pt x="429588" y="730227"/>
                  <a:pt x="318841" y="699684"/>
                  <a:pt x="108070" y="708839"/>
                </a:cubicBezTo>
                <a:cubicBezTo>
                  <a:pt x="43572" y="715387"/>
                  <a:pt x="-3539" y="659122"/>
                  <a:pt x="0" y="600769"/>
                </a:cubicBezTo>
                <a:cubicBezTo>
                  <a:pt x="-14183" y="500036"/>
                  <a:pt x="37809" y="295722"/>
                  <a:pt x="0" y="10807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950840798">
                  <a:prstGeom prst="roundRect">
                    <a:avLst>
                      <a:gd name="adj" fmla="val 152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Quantity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65B31-B960-C968-377C-AB3D33537DF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335432" y="3535033"/>
            <a:ext cx="423008" cy="11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6E2-F1FB-C5F5-B515-FCE51F747BF7}"/>
              </a:ext>
            </a:extLst>
          </p:cNvPr>
          <p:cNvSpPr/>
          <p:nvPr/>
        </p:nvSpPr>
        <p:spPr>
          <a:xfrm>
            <a:off x="2758440" y="3166067"/>
            <a:ext cx="1504608" cy="7607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157951-EE64-C97A-B6C4-4D2A56BE53CC}"/>
              </a:ext>
            </a:extLst>
          </p:cNvPr>
          <p:cNvCxnSpPr>
            <a:stCxn id="15" idx="3"/>
          </p:cNvCxnSpPr>
          <p:nvPr/>
        </p:nvCxnSpPr>
        <p:spPr>
          <a:xfrm flipV="1">
            <a:off x="4263048" y="3523612"/>
            <a:ext cx="893152" cy="22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82007A-ED6F-E386-A1B3-E704D0B4E73C}"/>
              </a:ext>
            </a:extLst>
          </p:cNvPr>
          <p:cNvSpPr/>
          <p:nvPr/>
        </p:nvSpPr>
        <p:spPr>
          <a:xfrm>
            <a:off x="3649757" y="1835192"/>
            <a:ext cx="1607731" cy="914113"/>
          </a:xfrm>
          <a:prstGeom prst="roundRect">
            <a:avLst>
              <a:gd name="adj" fmla="val 4157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Sensitivity control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ED735BA-4E46-B621-FAA1-D8F79A8CF1E7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665724" y="2537203"/>
            <a:ext cx="222495" cy="64669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0556131-0F80-65CE-0DAE-DB6D13BD4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971" y="4595557"/>
                <a:ext cx="10515599" cy="186491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Comparators can be used to switch on </a:t>
                </a:r>
                <a:r>
                  <a:rPr lang="en-US" b="1" dirty="0">
                    <a:solidFill>
                      <a:srgbClr val="0000FF"/>
                    </a:solidFill>
                  </a:rPr>
                  <a:t>any device</a:t>
                </a:r>
                <a:r>
                  <a:rPr lang="en-US" dirty="0"/>
                  <a:t> based on a </a:t>
                </a:r>
                <a:r>
                  <a:rPr lang="en-US" b="1" dirty="0">
                    <a:solidFill>
                      <a:srgbClr val="0000FF"/>
                    </a:solidFill>
                  </a:rPr>
                  <a:t>Physical Quantity</a:t>
                </a:r>
                <a:r>
                  <a:rPr lang="en-US" dirty="0"/>
                  <a:t>.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Phys. Qnty.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DEVICE</a:t>
                </a:r>
                <a:r>
                  <a:rPr lang="en-US" dirty="0"/>
                  <a:t> – ON / OFF</a:t>
                </a:r>
              </a:p>
              <a:p>
                <a:pPr marL="457200" lvl="1" indent="0">
                  <a:buNone/>
                </a:pPr>
                <a:r>
                  <a:rPr lang="en-US" dirty="0"/>
                  <a:t>Phys. Qnty.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DEVICE</a:t>
                </a:r>
                <a:r>
                  <a:rPr lang="en-US" dirty="0"/>
                  <a:t> – OFF /  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Phys. Qnty.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↓↑  →</m:t>
                    </m:r>
                    <m:r>
                      <m:rPr>
                        <m:nor/>
                      </m:rPr>
                      <a:rPr lang="en-US" b="1" i="0" dirty="0" smtClean="0"/>
                      <m:t>DEVICE</m:t>
                    </m:r>
                    <m:r>
                      <m:rPr>
                        <m:nor/>
                      </m:rPr>
                      <a:rPr lang="en-US" dirty="0"/>
                      <m:t> − </m:t>
                    </m:r>
                    <m:r>
                      <m:rPr>
                        <m:nor/>
                      </m:rPr>
                      <a:rPr lang="en-US" dirty="0"/>
                      <m:t>ON</m:t>
                    </m:r>
                    <m:r>
                      <m:rPr>
                        <m:nor/>
                      </m:rPr>
                      <a:rPr lang="en-US" b="0" i="0" dirty="0" smtClean="0"/>
                      <m:t>/</m:t>
                    </m:r>
                    <m:r>
                      <m:rPr>
                        <m:nor/>
                      </m:rPr>
                      <a:rPr lang="en-US" b="0" i="0" dirty="0" smtClean="0"/>
                      <m:t>OFF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The sensitivity of </a:t>
                </a:r>
                <a:r>
                  <a:rPr lang="en-US" b="1" dirty="0"/>
                  <a:t>switching on the </a:t>
                </a:r>
                <a:r>
                  <a:rPr lang="en-US" b="1" dirty="0">
                    <a:solidFill>
                      <a:srgbClr val="0000FF"/>
                    </a:solidFill>
                  </a:rPr>
                  <a:t>AC</a:t>
                </a:r>
                <a:r>
                  <a:rPr lang="en-US" dirty="0"/>
                  <a:t> is determined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𝑹𝑬𝑭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0556131-0F80-65CE-0DAE-DB6D13BD4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971" y="4595557"/>
                <a:ext cx="10515599" cy="1864912"/>
              </a:xfrm>
              <a:blipFill>
                <a:blip r:embed="rId7"/>
                <a:stretch>
                  <a:fillRect l="-812" t="-6209" b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23C9D3-B515-94F6-EEF5-D1A8B9DC11A9}"/>
                  </a:ext>
                </a:extLst>
              </p:cNvPr>
              <p:cNvSpPr txBox="1"/>
              <p:nvPr/>
            </p:nvSpPr>
            <p:spPr>
              <a:xfrm>
                <a:off x="2322233" y="3122357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23C9D3-B515-94F6-EEF5-D1A8B9DC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33" y="3122357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190F2-E02A-1FF8-4835-2FE07438F76D}"/>
                  </a:ext>
                </a:extLst>
              </p:cNvPr>
              <p:cNvSpPr txBox="1"/>
              <p:nvPr/>
            </p:nvSpPr>
            <p:spPr>
              <a:xfrm>
                <a:off x="4351198" y="3144678"/>
                <a:ext cx="569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190F2-E02A-1FF8-4835-2FE07438F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198" y="3144678"/>
                <a:ext cx="5693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CEFCA-CE4D-12A8-9A5D-555423E0A768}"/>
                  </a:ext>
                </a:extLst>
              </p:cNvPr>
              <p:cNvSpPr txBox="1"/>
              <p:nvPr/>
            </p:nvSpPr>
            <p:spPr>
              <a:xfrm>
                <a:off x="10478525" y="2169577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CEFCA-CE4D-12A8-9A5D-555423E0A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525" y="2169577"/>
                <a:ext cx="57579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5947D3D-A574-58E2-C528-A4D68BCCC389}"/>
              </a:ext>
            </a:extLst>
          </p:cNvPr>
          <p:cNvSpPr txBox="1"/>
          <p:nvPr/>
        </p:nvSpPr>
        <p:spPr>
          <a:xfrm>
            <a:off x="10911150" y="252156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998798-225B-C21A-3EE4-E1C74D2B9BD3}"/>
                  </a:ext>
                </a:extLst>
              </p:cNvPr>
              <p:cNvSpPr txBox="1"/>
              <p:nvPr/>
            </p:nvSpPr>
            <p:spPr>
              <a:xfrm>
                <a:off x="10575777" y="4074903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998798-225B-C21A-3EE4-E1C74D2B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777" y="4074903"/>
                <a:ext cx="5757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655DA29-6CEE-EFBA-33D9-FBCC223BE9E7}"/>
              </a:ext>
            </a:extLst>
          </p:cNvPr>
          <p:cNvSpPr txBox="1"/>
          <p:nvPr/>
        </p:nvSpPr>
        <p:spPr>
          <a:xfrm>
            <a:off x="2837825" y="5562871"/>
            <a:ext cx="3725716" cy="405051"/>
          </a:xfrm>
          <a:custGeom>
            <a:avLst/>
            <a:gdLst>
              <a:gd name="connsiteX0" fmla="*/ 0 w 3725716"/>
              <a:gd name="connsiteY0" fmla="*/ 61754 h 405051"/>
              <a:gd name="connsiteX1" fmla="*/ 61754 w 3725716"/>
              <a:gd name="connsiteY1" fmla="*/ 0 h 405051"/>
              <a:gd name="connsiteX2" fmla="*/ 648399 w 3725716"/>
              <a:gd name="connsiteY2" fmla="*/ 0 h 405051"/>
              <a:gd name="connsiteX3" fmla="*/ 1163000 w 3725716"/>
              <a:gd name="connsiteY3" fmla="*/ 0 h 405051"/>
              <a:gd name="connsiteX4" fmla="*/ 1569535 w 3725716"/>
              <a:gd name="connsiteY4" fmla="*/ 0 h 405051"/>
              <a:gd name="connsiteX5" fmla="*/ 2156181 w 3725716"/>
              <a:gd name="connsiteY5" fmla="*/ 0 h 405051"/>
              <a:gd name="connsiteX6" fmla="*/ 2598738 w 3725716"/>
              <a:gd name="connsiteY6" fmla="*/ 0 h 405051"/>
              <a:gd name="connsiteX7" fmla="*/ 3113339 w 3725716"/>
              <a:gd name="connsiteY7" fmla="*/ 0 h 405051"/>
              <a:gd name="connsiteX8" fmla="*/ 3663962 w 3725716"/>
              <a:gd name="connsiteY8" fmla="*/ 0 h 405051"/>
              <a:gd name="connsiteX9" fmla="*/ 3725716 w 3725716"/>
              <a:gd name="connsiteY9" fmla="*/ 61754 h 405051"/>
              <a:gd name="connsiteX10" fmla="*/ 3725716 w 3725716"/>
              <a:gd name="connsiteY10" fmla="*/ 343297 h 405051"/>
              <a:gd name="connsiteX11" fmla="*/ 3663962 w 3725716"/>
              <a:gd name="connsiteY11" fmla="*/ 405051 h 405051"/>
              <a:gd name="connsiteX12" fmla="*/ 3149361 w 3725716"/>
              <a:gd name="connsiteY12" fmla="*/ 405051 h 405051"/>
              <a:gd name="connsiteX13" fmla="*/ 2670782 w 3725716"/>
              <a:gd name="connsiteY13" fmla="*/ 405051 h 405051"/>
              <a:gd name="connsiteX14" fmla="*/ 2228225 w 3725716"/>
              <a:gd name="connsiteY14" fmla="*/ 405051 h 405051"/>
              <a:gd name="connsiteX15" fmla="*/ 1821690 w 3725716"/>
              <a:gd name="connsiteY15" fmla="*/ 405051 h 405051"/>
              <a:gd name="connsiteX16" fmla="*/ 1235045 w 3725716"/>
              <a:gd name="connsiteY16" fmla="*/ 405051 h 405051"/>
              <a:gd name="connsiteX17" fmla="*/ 792488 w 3725716"/>
              <a:gd name="connsiteY17" fmla="*/ 405051 h 405051"/>
              <a:gd name="connsiteX18" fmla="*/ 61754 w 3725716"/>
              <a:gd name="connsiteY18" fmla="*/ 405051 h 405051"/>
              <a:gd name="connsiteX19" fmla="*/ 0 w 3725716"/>
              <a:gd name="connsiteY19" fmla="*/ 343297 h 405051"/>
              <a:gd name="connsiteX20" fmla="*/ 0 w 3725716"/>
              <a:gd name="connsiteY20" fmla="*/ 61754 h 4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25716" h="405051" extrusionOk="0">
                <a:moveTo>
                  <a:pt x="0" y="61754"/>
                </a:moveTo>
                <a:cubicBezTo>
                  <a:pt x="2762" y="28683"/>
                  <a:pt x="28436" y="-5324"/>
                  <a:pt x="61754" y="0"/>
                </a:cubicBezTo>
                <a:cubicBezTo>
                  <a:pt x="208175" y="-9667"/>
                  <a:pt x="403242" y="846"/>
                  <a:pt x="648399" y="0"/>
                </a:cubicBezTo>
                <a:cubicBezTo>
                  <a:pt x="893557" y="-846"/>
                  <a:pt x="913838" y="58969"/>
                  <a:pt x="1163000" y="0"/>
                </a:cubicBezTo>
                <a:cubicBezTo>
                  <a:pt x="1412162" y="-58969"/>
                  <a:pt x="1487418" y="14912"/>
                  <a:pt x="1569535" y="0"/>
                </a:cubicBezTo>
                <a:cubicBezTo>
                  <a:pt x="1651652" y="-14912"/>
                  <a:pt x="1877561" y="15437"/>
                  <a:pt x="2156181" y="0"/>
                </a:cubicBezTo>
                <a:cubicBezTo>
                  <a:pt x="2434801" y="-15437"/>
                  <a:pt x="2428907" y="40251"/>
                  <a:pt x="2598738" y="0"/>
                </a:cubicBezTo>
                <a:cubicBezTo>
                  <a:pt x="2768569" y="-40251"/>
                  <a:pt x="2891436" y="24094"/>
                  <a:pt x="3113339" y="0"/>
                </a:cubicBezTo>
                <a:cubicBezTo>
                  <a:pt x="3335242" y="-24094"/>
                  <a:pt x="3540515" y="18807"/>
                  <a:pt x="3663962" y="0"/>
                </a:cubicBezTo>
                <a:cubicBezTo>
                  <a:pt x="3695736" y="-7704"/>
                  <a:pt x="3731681" y="27243"/>
                  <a:pt x="3725716" y="61754"/>
                </a:cubicBezTo>
                <a:cubicBezTo>
                  <a:pt x="3741619" y="190387"/>
                  <a:pt x="3694644" y="227461"/>
                  <a:pt x="3725716" y="343297"/>
                </a:cubicBezTo>
                <a:cubicBezTo>
                  <a:pt x="3724969" y="381902"/>
                  <a:pt x="3703849" y="405130"/>
                  <a:pt x="3663962" y="405051"/>
                </a:cubicBezTo>
                <a:cubicBezTo>
                  <a:pt x="3554581" y="417805"/>
                  <a:pt x="3339604" y="383428"/>
                  <a:pt x="3149361" y="405051"/>
                </a:cubicBezTo>
                <a:cubicBezTo>
                  <a:pt x="2959118" y="426674"/>
                  <a:pt x="2890638" y="355614"/>
                  <a:pt x="2670782" y="405051"/>
                </a:cubicBezTo>
                <a:cubicBezTo>
                  <a:pt x="2450926" y="454488"/>
                  <a:pt x="2385627" y="373883"/>
                  <a:pt x="2228225" y="405051"/>
                </a:cubicBezTo>
                <a:cubicBezTo>
                  <a:pt x="2070823" y="436219"/>
                  <a:pt x="1965140" y="364933"/>
                  <a:pt x="1821690" y="405051"/>
                </a:cubicBezTo>
                <a:cubicBezTo>
                  <a:pt x="1678241" y="445169"/>
                  <a:pt x="1359747" y="358260"/>
                  <a:pt x="1235045" y="405051"/>
                </a:cubicBezTo>
                <a:cubicBezTo>
                  <a:pt x="1110344" y="451842"/>
                  <a:pt x="985039" y="365127"/>
                  <a:pt x="792488" y="405051"/>
                </a:cubicBezTo>
                <a:cubicBezTo>
                  <a:pt x="599937" y="444975"/>
                  <a:pt x="210234" y="336346"/>
                  <a:pt x="61754" y="405051"/>
                </a:cubicBezTo>
                <a:cubicBezTo>
                  <a:pt x="28784" y="405292"/>
                  <a:pt x="503" y="384598"/>
                  <a:pt x="0" y="343297"/>
                </a:cubicBezTo>
                <a:cubicBezTo>
                  <a:pt x="-27118" y="256790"/>
                  <a:pt x="3533" y="196962"/>
                  <a:pt x="0" y="6175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3950840798">
                  <a:prstGeom prst="roundRect">
                    <a:avLst>
                      <a:gd name="adj" fmla="val 152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2CACF9-3463-ED93-4A6C-450B3488B03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563541" y="5765397"/>
            <a:ext cx="45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03B3AE-2A44-44FB-ED03-A9B53B738951}"/>
              </a:ext>
            </a:extLst>
          </p:cNvPr>
          <p:cNvSpPr txBox="1"/>
          <p:nvPr/>
        </p:nvSpPr>
        <p:spPr>
          <a:xfrm>
            <a:off x="7014675" y="5220736"/>
            <a:ext cx="3537957" cy="71508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This Relationship:</a:t>
            </a:r>
          </a:p>
          <a:p>
            <a:pPr algn="ctr"/>
            <a:r>
              <a:rPr lang="en-US" sz="1600" b="1" dirty="0"/>
              <a:t>Determines the type of </a:t>
            </a:r>
            <a:r>
              <a:rPr lang="en-US" sz="2000" b="1" dirty="0">
                <a:solidFill>
                  <a:srgbClr val="00B050"/>
                </a:solidFill>
              </a:rPr>
              <a:t>Comparator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49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" grpId="0"/>
      <p:bldP spid="19" grpId="0"/>
      <p:bldP spid="30" grpId="0" animBg="1"/>
      <p:bldP spid="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809A64C-F012-4889-7513-9583F248A0EA}"/>
              </a:ext>
            </a:extLst>
          </p:cNvPr>
          <p:cNvGrpSpPr/>
          <p:nvPr/>
        </p:nvGrpSpPr>
        <p:grpSpPr>
          <a:xfrm>
            <a:off x="4534418" y="1337937"/>
            <a:ext cx="2828925" cy="2619375"/>
            <a:chOff x="5209324" y="3996736"/>
            <a:chExt cx="2828925" cy="26193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7E1623C8-C7D4-1FD8-9751-7994D3AE1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324" y="3996736"/>
              <a:ext cx="282892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746E84-5001-CA11-CEA4-45EA80D3CFA5}"/>
                </a:ext>
              </a:extLst>
            </p:cNvPr>
            <p:cNvSpPr/>
            <p:nvPr/>
          </p:nvSpPr>
          <p:spPr>
            <a:xfrm>
              <a:off x="6329363" y="4917342"/>
              <a:ext cx="119257" cy="680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554E92-096C-DCDA-C251-99DC22904593}"/>
                </a:ext>
              </a:extLst>
            </p:cNvPr>
            <p:cNvSpPr/>
            <p:nvPr/>
          </p:nvSpPr>
          <p:spPr>
            <a:xfrm>
              <a:off x="5639849" y="5437367"/>
              <a:ext cx="245724" cy="221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DAAC7E-3865-FAEA-361D-1E6449EC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Comparator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60A3D9-BA98-0A6F-E6DA-8D67D0EB0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532" y="3745173"/>
                <a:ext cx="6289147" cy="26000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AutoNum type="arabicPeriod"/>
                </a:pPr>
                <a:r>
                  <a:rPr lang="en-US" dirty="0"/>
                  <a:t>Determine type of comparator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relationship.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𝑹𝑬𝑭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from the switching condition from the provided information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Determine the saturation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the output device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60A3D9-BA98-0A6F-E6DA-8D67D0EB0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532" y="3745173"/>
                <a:ext cx="6289147" cy="2600038"/>
              </a:xfrm>
              <a:blipFill>
                <a:blip r:embed="rId4"/>
                <a:stretch>
                  <a:fillRect l="-1744" t="-3747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7DFA79-9EE1-823D-D630-24FDAD9999C6}"/>
              </a:ext>
            </a:extLst>
          </p:cNvPr>
          <p:cNvSpPr txBox="1">
            <a:spLocks/>
          </p:cNvSpPr>
          <p:nvPr/>
        </p:nvSpPr>
        <p:spPr>
          <a:xfrm>
            <a:off x="6584832" y="1825625"/>
            <a:ext cx="4768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20F82A-DB1C-D0AC-EED3-4DDE5E466CBD}"/>
              </a:ext>
            </a:extLst>
          </p:cNvPr>
          <p:cNvCxnSpPr/>
          <p:nvPr/>
        </p:nvCxnSpPr>
        <p:spPr>
          <a:xfrm flipV="1">
            <a:off x="7860640" y="2985649"/>
            <a:ext cx="0" cy="42373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86784E-BAD7-1218-5D9C-BEBB26250A99}"/>
              </a:ext>
            </a:extLst>
          </p:cNvPr>
          <p:cNvSpPr txBox="1"/>
          <p:nvPr/>
        </p:nvSpPr>
        <p:spPr>
          <a:xfrm>
            <a:off x="7908113" y="299254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6CA5D8-FD6D-F865-5543-AFF87DA48ACC}"/>
              </a:ext>
            </a:extLst>
          </p:cNvPr>
          <p:cNvCxnSpPr>
            <a:stCxn id="8" idx="0"/>
          </p:cNvCxnSpPr>
          <p:nvPr/>
        </p:nvCxnSpPr>
        <p:spPr>
          <a:xfrm flipV="1">
            <a:off x="7763388" y="1774215"/>
            <a:ext cx="0" cy="42373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603550-A9FE-DCAF-97A4-65D85DF975A2}"/>
              </a:ext>
            </a:extLst>
          </p:cNvPr>
          <p:cNvSpPr/>
          <p:nvPr/>
        </p:nvSpPr>
        <p:spPr>
          <a:xfrm>
            <a:off x="7349580" y="2197948"/>
            <a:ext cx="827616" cy="8176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EC695-909A-F052-E0E5-EA80787B42CB}"/>
              </a:ext>
            </a:extLst>
          </p:cNvPr>
          <p:cNvSpPr txBox="1"/>
          <p:nvPr/>
        </p:nvSpPr>
        <p:spPr>
          <a:xfrm>
            <a:off x="868532" y="2534848"/>
            <a:ext cx="1484034" cy="708839"/>
          </a:xfrm>
          <a:custGeom>
            <a:avLst/>
            <a:gdLst>
              <a:gd name="connsiteX0" fmla="*/ 0 w 1484034"/>
              <a:gd name="connsiteY0" fmla="*/ 108070 h 708839"/>
              <a:gd name="connsiteX1" fmla="*/ 108070 w 1484034"/>
              <a:gd name="connsiteY1" fmla="*/ 0 h 708839"/>
              <a:gd name="connsiteX2" fmla="*/ 530701 w 1484034"/>
              <a:gd name="connsiteY2" fmla="*/ 0 h 708839"/>
              <a:gd name="connsiteX3" fmla="*/ 927975 w 1484034"/>
              <a:gd name="connsiteY3" fmla="*/ 0 h 708839"/>
              <a:gd name="connsiteX4" fmla="*/ 1375964 w 1484034"/>
              <a:gd name="connsiteY4" fmla="*/ 0 h 708839"/>
              <a:gd name="connsiteX5" fmla="*/ 1484034 w 1484034"/>
              <a:gd name="connsiteY5" fmla="*/ 108070 h 708839"/>
              <a:gd name="connsiteX6" fmla="*/ 1484034 w 1484034"/>
              <a:gd name="connsiteY6" fmla="*/ 600769 h 708839"/>
              <a:gd name="connsiteX7" fmla="*/ 1375964 w 1484034"/>
              <a:gd name="connsiteY7" fmla="*/ 708839 h 708839"/>
              <a:gd name="connsiteX8" fmla="*/ 966012 w 1484034"/>
              <a:gd name="connsiteY8" fmla="*/ 708839 h 708839"/>
              <a:gd name="connsiteX9" fmla="*/ 556059 w 1484034"/>
              <a:gd name="connsiteY9" fmla="*/ 708839 h 708839"/>
              <a:gd name="connsiteX10" fmla="*/ 108070 w 1484034"/>
              <a:gd name="connsiteY10" fmla="*/ 708839 h 708839"/>
              <a:gd name="connsiteX11" fmla="*/ 0 w 1484034"/>
              <a:gd name="connsiteY11" fmla="*/ 600769 h 708839"/>
              <a:gd name="connsiteX12" fmla="*/ 0 w 1484034"/>
              <a:gd name="connsiteY12" fmla="*/ 108070 h 7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4034" h="708839" fill="none" extrusionOk="0">
                <a:moveTo>
                  <a:pt x="0" y="108070"/>
                </a:moveTo>
                <a:cubicBezTo>
                  <a:pt x="1341" y="65991"/>
                  <a:pt x="56143" y="7294"/>
                  <a:pt x="108070" y="0"/>
                </a:cubicBezTo>
                <a:cubicBezTo>
                  <a:pt x="264224" y="-40466"/>
                  <a:pt x="441608" y="24511"/>
                  <a:pt x="530701" y="0"/>
                </a:cubicBezTo>
                <a:cubicBezTo>
                  <a:pt x="619794" y="-24511"/>
                  <a:pt x="759782" y="34104"/>
                  <a:pt x="927975" y="0"/>
                </a:cubicBezTo>
                <a:cubicBezTo>
                  <a:pt x="1096168" y="-34104"/>
                  <a:pt x="1284171" y="39005"/>
                  <a:pt x="1375964" y="0"/>
                </a:cubicBezTo>
                <a:cubicBezTo>
                  <a:pt x="1445300" y="2050"/>
                  <a:pt x="1484495" y="54982"/>
                  <a:pt x="1484034" y="108070"/>
                </a:cubicBezTo>
                <a:cubicBezTo>
                  <a:pt x="1520216" y="227231"/>
                  <a:pt x="1471206" y="408338"/>
                  <a:pt x="1484034" y="600769"/>
                </a:cubicBezTo>
                <a:cubicBezTo>
                  <a:pt x="1479245" y="672018"/>
                  <a:pt x="1432601" y="702189"/>
                  <a:pt x="1375964" y="708839"/>
                </a:cubicBezTo>
                <a:cubicBezTo>
                  <a:pt x="1255661" y="715401"/>
                  <a:pt x="1095493" y="705738"/>
                  <a:pt x="966012" y="708839"/>
                </a:cubicBezTo>
                <a:cubicBezTo>
                  <a:pt x="836531" y="711940"/>
                  <a:pt x="749357" y="666913"/>
                  <a:pt x="556059" y="708839"/>
                </a:cubicBezTo>
                <a:cubicBezTo>
                  <a:pt x="362761" y="750765"/>
                  <a:pt x="279720" y="658363"/>
                  <a:pt x="108070" y="708839"/>
                </a:cubicBezTo>
                <a:cubicBezTo>
                  <a:pt x="38090" y="719786"/>
                  <a:pt x="9298" y="652694"/>
                  <a:pt x="0" y="600769"/>
                </a:cubicBezTo>
                <a:cubicBezTo>
                  <a:pt x="-46615" y="373550"/>
                  <a:pt x="43079" y="311621"/>
                  <a:pt x="0" y="108070"/>
                </a:cubicBezTo>
                <a:close/>
              </a:path>
              <a:path w="1484034" h="708839" stroke="0" extrusionOk="0">
                <a:moveTo>
                  <a:pt x="0" y="108070"/>
                </a:moveTo>
                <a:cubicBezTo>
                  <a:pt x="13073" y="53283"/>
                  <a:pt x="49558" y="-7922"/>
                  <a:pt x="108070" y="0"/>
                </a:cubicBezTo>
                <a:cubicBezTo>
                  <a:pt x="222155" y="-14461"/>
                  <a:pt x="374246" y="49710"/>
                  <a:pt x="556059" y="0"/>
                </a:cubicBezTo>
                <a:cubicBezTo>
                  <a:pt x="737872" y="-49710"/>
                  <a:pt x="852597" y="3343"/>
                  <a:pt x="978691" y="0"/>
                </a:cubicBezTo>
                <a:cubicBezTo>
                  <a:pt x="1104785" y="-3343"/>
                  <a:pt x="1179201" y="33223"/>
                  <a:pt x="1375964" y="0"/>
                </a:cubicBezTo>
                <a:cubicBezTo>
                  <a:pt x="1424332" y="-263"/>
                  <a:pt x="1471141" y="37821"/>
                  <a:pt x="1484034" y="108070"/>
                </a:cubicBezTo>
                <a:cubicBezTo>
                  <a:pt x="1524227" y="308293"/>
                  <a:pt x="1462399" y="465743"/>
                  <a:pt x="1484034" y="600769"/>
                </a:cubicBezTo>
                <a:cubicBezTo>
                  <a:pt x="1495573" y="658622"/>
                  <a:pt x="1431240" y="710055"/>
                  <a:pt x="1375964" y="708839"/>
                </a:cubicBezTo>
                <a:cubicBezTo>
                  <a:pt x="1238308" y="742778"/>
                  <a:pt x="1071708" y="687014"/>
                  <a:pt x="978691" y="708839"/>
                </a:cubicBezTo>
                <a:cubicBezTo>
                  <a:pt x="885674" y="730664"/>
                  <a:pt x="707888" y="687451"/>
                  <a:pt x="568738" y="708839"/>
                </a:cubicBezTo>
                <a:cubicBezTo>
                  <a:pt x="429588" y="730227"/>
                  <a:pt x="318841" y="699684"/>
                  <a:pt x="108070" y="708839"/>
                </a:cubicBezTo>
                <a:cubicBezTo>
                  <a:pt x="43572" y="715387"/>
                  <a:pt x="-3539" y="659122"/>
                  <a:pt x="0" y="600769"/>
                </a:cubicBezTo>
                <a:cubicBezTo>
                  <a:pt x="-14183" y="500036"/>
                  <a:pt x="37809" y="295722"/>
                  <a:pt x="0" y="10807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950840798">
                  <a:prstGeom prst="roundRect">
                    <a:avLst>
                      <a:gd name="adj" fmla="val 152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Quantity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E9E7F0-0435-69E9-5173-FD61AE30F65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352566" y="2889268"/>
            <a:ext cx="423008" cy="11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35BFD-9840-A049-7290-B1D41C2C2205}"/>
              </a:ext>
            </a:extLst>
          </p:cNvPr>
          <p:cNvSpPr/>
          <p:nvPr/>
        </p:nvSpPr>
        <p:spPr>
          <a:xfrm>
            <a:off x="2775574" y="2520302"/>
            <a:ext cx="1504608" cy="7607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AB516-9526-4567-5950-11DA2CE75236}"/>
              </a:ext>
            </a:extLst>
          </p:cNvPr>
          <p:cNvCxnSpPr>
            <a:stCxn id="11" idx="3"/>
          </p:cNvCxnSpPr>
          <p:nvPr/>
        </p:nvCxnSpPr>
        <p:spPr>
          <a:xfrm flipV="1">
            <a:off x="4280182" y="2877847"/>
            <a:ext cx="893152" cy="22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6F0071-24D4-A16C-D27F-A42A936EB467}"/>
                  </a:ext>
                </a:extLst>
              </p:cNvPr>
              <p:cNvSpPr txBox="1"/>
              <p:nvPr/>
            </p:nvSpPr>
            <p:spPr>
              <a:xfrm>
                <a:off x="2339367" y="2476592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6F0071-24D4-A16C-D27F-A42A936E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67" y="2476592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D1F32-BEF5-90E2-042B-B4AD9F62BBE0}"/>
                  </a:ext>
                </a:extLst>
              </p:cNvPr>
              <p:cNvSpPr txBox="1"/>
              <p:nvPr/>
            </p:nvSpPr>
            <p:spPr>
              <a:xfrm>
                <a:off x="4283905" y="2523284"/>
                <a:ext cx="569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D1F32-BEF5-90E2-042B-B4AD9F62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05" y="2523284"/>
                <a:ext cx="5693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7D6D8E-9824-A9F0-192D-E32A845D857C}"/>
                  </a:ext>
                </a:extLst>
              </p:cNvPr>
              <p:cNvSpPr txBox="1"/>
              <p:nvPr/>
            </p:nvSpPr>
            <p:spPr>
              <a:xfrm>
                <a:off x="7475488" y="1450758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7D6D8E-9824-A9F0-192D-E32A845D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88" y="1450758"/>
                <a:ext cx="5757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69DE57E-DAE0-8E72-B956-BEFA4011CDAE}"/>
              </a:ext>
            </a:extLst>
          </p:cNvPr>
          <p:cNvSpPr txBox="1"/>
          <p:nvPr/>
        </p:nvSpPr>
        <p:spPr>
          <a:xfrm>
            <a:off x="7908113" y="180274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F6EA75-AEA0-D297-EE15-E76AA3070A35}"/>
                  </a:ext>
                </a:extLst>
              </p:cNvPr>
              <p:cNvSpPr txBox="1"/>
              <p:nvPr/>
            </p:nvSpPr>
            <p:spPr>
              <a:xfrm>
                <a:off x="7572740" y="3356084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F6EA75-AEA0-D297-EE15-E76AA3070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40" y="3356084"/>
                <a:ext cx="57579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FC631C-7D31-8C64-D55E-9941148D451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17399" y="2606756"/>
            <a:ext cx="2321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CC0B08-F26F-B76B-340D-53FED5CAA820}"/>
              </a:ext>
            </a:extLst>
          </p:cNvPr>
          <p:cNvSpPr/>
          <p:nvPr/>
        </p:nvSpPr>
        <p:spPr>
          <a:xfrm>
            <a:off x="6156960" y="2941320"/>
            <a:ext cx="1000719" cy="1257300"/>
          </a:xfrm>
          <a:custGeom>
            <a:avLst/>
            <a:gdLst>
              <a:gd name="connsiteX0" fmla="*/ 0 w 1000719"/>
              <a:gd name="connsiteY0" fmla="*/ 1257300 h 1257300"/>
              <a:gd name="connsiteX1" fmla="*/ 998220 w 1000719"/>
              <a:gd name="connsiteY1" fmla="*/ 967740 h 1257300"/>
              <a:gd name="connsiteX2" fmla="*/ 228600 w 1000719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719" h="1257300">
                <a:moveTo>
                  <a:pt x="0" y="1257300"/>
                </a:moveTo>
                <a:cubicBezTo>
                  <a:pt x="480060" y="1217295"/>
                  <a:pt x="960120" y="1177290"/>
                  <a:pt x="998220" y="967740"/>
                </a:cubicBezTo>
                <a:cubicBezTo>
                  <a:pt x="1036320" y="758190"/>
                  <a:pt x="632460" y="379095"/>
                  <a:pt x="228600" y="0"/>
                </a:cubicBezTo>
              </a:path>
            </a:pathLst>
          </a:custGeom>
          <a:noFill/>
          <a:ln w="50800" cap="rnd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3C15CD-19BA-9484-654A-A267C85D60A4}"/>
              </a:ext>
            </a:extLst>
          </p:cNvPr>
          <p:cNvSpPr/>
          <p:nvPr/>
        </p:nvSpPr>
        <p:spPr>
          <a:xfrm>
            <a:off x="661952" y="2063019"/>
            <a:ext cx="3849088" cy="2775681"/>
          </a:xfrm>
          <a:custGeom>
            <a:avLst/>
            <a:gdLst>
              <a:gd name="connsiteX0" fmla="*/ 747748 w 3849088"/>
              <a:gd name="connsiteY0" fmla="*/ 2775681 h 2775681"/>
              <a:gd name="connsiteX1" fmla="*/ 237208 w 3849088"/>
              <a:gd name="connsiteY1" fmla="*/ 2158461 h 2775681"/>
              <a:gd name="connsiteX2" fmla="*/ 305788 w 3849088"/>
              <a:gd name="connsiteY2" fmla="*/ 116301 h 2775681"/>
              <a:gd name="connsiteX3" fmla="*/ 3849088 w 3849088"/>
              <a:gd name="connsiteY3" fmla="*/ 222981 h 27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088" h="2775681">
                <a:moveTo>
                  <a:pt x="747748" y="2775681"/>
                </a:moveTo>
                <a:cubicBezTo>
                  <a:pt x="529308" y="2688686"/>
                  <a:pt x="310868" y="2601691"/>
                  <a:pt x="237208" y="2158461"/>
                </a:cubicBezTo>
                <a:cubicBezTo>
                  <a:pt x="163548" y="1715231"/>
                  <a:pt x="-296192" y="438881"/>
                  <a:pt x="305788" y="116301"/>
                </a:cubicBezTo>
                <a:cubicBezTo>
                  <a:pt x="907768" y="-206279"/>
                  <a:pt x="3231868" y="247111"/>
                  <a:pt x="3849088" y="222981"/>
                </a:cubicBezTo>
              </a:path>
            </a:pathLst>
          </a:custGeom>
          <a:noFill/>
          <a:ln w="508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CF8DA1-173B-3CB4-A5E2-95244890CF7D}"/>
              </a:ext>
            </a:extLst>
          </p:cNvPr>
          <p:cNvSpPr/>
          <p:nvPr/>
        </p:nvSpPr>
        <p:spPr>
          <a:xfrm>
            <a:off x="5875020" y="3505200"/>
            <a:ext cx="3313632" cy="2438400"/>
          </a:xfrm>
          <a:custGeom>
            <a:avLst/>
            <a:gdLst>
              <a:gd name="connsiteX0" fmla="*/ 0 w 3313632"/>
              <a:gd name="connsiteY0" fmla="*/ 2438400 h 2438400"/>
              <a:gd name="connsiteX1" fmla="*/ 3215640 w 3313632"/>
              <a:gd name="connsiteY1" fmla="*/ 1600200 h 2438400"/>
              <a:gd name="connsiteX2" fmla="*/ 2453640 w 3313632"/>
              <a:gd name="connsiteY2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632" h="2438400">
                <a:moveTo>
                  <a:pt x="0" y="2438400"/>
                </a:moveTo>
                <a:cubicBezTo>
                  <a:pt x="1403350" y="2222500"/>
                  <a:pt x="2806700" y="2006600"/>
                  <a:pt x="3215640" y="1600200"/>
                </a:cubicBezTo>
                <a:cubicBezTo>
                  <a:pt x="3624580" y="1193800"/>
                  <a:pt x="2632710" y="243840"/>
                  <a:pt x="2453640" y="0"/>
                </a:cubicBezTo>
              </a:path>
            </a:pathLst>
          </a:custGeom>
          <a:noFill/>
          <a:ln w="50800" cap="rnd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3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153CE-C9CD-5774-D844-2A2053EC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 ends here</a:t>
            </a:r>
          </a:p>
        </p:txBody>
      </p:sp>
    </p:spTree>
    <p:extLst>
      <p:ext uri="{BB962C8B-B14F-4D97-AF65-F5344CB8AC3E}">
        <p14:creationId xmlns:p14="http://schemas.microsoft.com/office/powerpoint/2010/main" val="24407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DC4-FDD6-B163-576F-9AC7173F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6C53-060E-4C72-6CA6-60D0AA73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Operational Amplifier: Non-ideal Circuit Modelling</a:t>
            </a:r>
          </a:p>
          <a:p>
            <a:pPr marL="457200" lvl="1" indent="0">
              <a:buNone/>
            </a:pPr>
            <a:r>
              <a:rPr lang="en-US" dirty="0"/>
              <a:t>- Ideal VS Non-Ideal Model </a:t>
            </a:r>
          </a:p>
          <a:p>
            <a:pPr marL="457200" lvl="1" indent="0">
              <a:buNone/>
            </a:pPr>
            <a:r>
              <a:rPr lang="en-US" dirty="0"/>
              <a:t>- Op-Amp: Circuit Symbols and terminal</a:t>
            </a:r>
          </a:p>
          <a:p>
            <a:pPr marL="457200" lvl="1" indent="0">
              <a:buNone/>
            </a:pPr>
            <a:r>
              <a:rPr lang="en-US" dirty="0"/>
              <a:t>- Op-Amp: VTC (Voltage Transfer Characteristics)</a:t>
            </a:r>
          </a:p>
          <a:p>
            <a:pPr marL="914400" lvl="2" indent="0">
              <a:buNone/>
            </a:pPr>
            <a:r>
              <a:rPr lang="en-US" dirty="0"/>
              <a:t>Linear Amplification</a:t>
            </a:r>
          </a:p>
          <a:p>
            <a:pPr marL="914400" lvl="2" indent="0">
              <a:buNone/>
            </a:pPr>
            <a:r>
              <a:rPr lang="en-US" dirty="0"/>
              <a:t>(Positive and Negative) Saturation</a:t>
            </a:r>
          </a:p>
          <a:p>
            <a:pPr marL="457200" lvl="1" indent="0">
              <a:buNone/>
            </a:pPr>
            <a:r>
              <a:rPr lang="en-US" dirty="0"/>
              <a:t>- Op-Amp: Examples</a:t>
            </a:r>
          </a:p>
          <a:p>
            <a:pPr marL="457200" lvl="1" indent="0">
              <a:buNone/>
            </a:pPr>
            <a:r>
              <a:rPr lang="en-US" dirty="0"/>
              <a:t>- Op-Amp: Physical 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18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Circuit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15480-3CDE-FEAF-B905-511A3E0232BC}"/>
              </a:ext>
            </a:extLst>
          </p:cNvPr>
          <p:cNvSpPr txBox="1"/>
          <p:nvPr/>
        </p:nvSpPr>
        <p:spPr>
          <a:xfrm>
            <a:off x="3295650" y="1600200"/>
            <a:ext cx="5887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Voltage controlled voltage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1063956" y="2560630"/>
            <a:ext cx="4014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“Ideal”</a:t>
            </a:r>
            <a:r>
              <a:rPr lang="en-US" sz="2400" dirty="0"/>
              <a:t> op-amp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4B38C-670A-9EDD-1138-646DDC78BF71}"/>
                  </a:ext>
                </a:extLst>
              </p:cNvPr>
              <p:cNvSpPr txBox="1"/>
              <p:nvPr/>
            </p:nvSpPr>
            <p:spPr>
              <a:xfrm>
                <a:off x="2329468" y="5543808"/>
                <a:ext cx="1776255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4B38C-670A-9EDD-1138-646DDC78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68" y="5543808"/>
                <a:ext cx="1776255" cy="497252"/>
              </a:xfrm>
              <a:prstGeom prst="rect">
                <a:avLst/>
              </a:prstGeom>
              <a:blipFill>
                <a:blip r:embed="rId10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007BC5-1842-44BC-8D1F-61B901456AFB}"/>
                  </a:ext>
                </a:extLst>
              </p:cNvPr>
              <p:cNvSpPr txBox="1"/>
              <p:nvPr/>
            </p:nvSpPr>
            <p:spPr>
              <a:xfrm>
                <a:off x="8052068" y="5577600"/>
                <a:ext cx="2606419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007BC5-1842-44BC-8D1F-61B90145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068" y="5577600"/>
                <a:ext cx="2606419" cy="429669"/>
              </a:xfrm>
              <a:prstGeom prst="rect">
                <a:avLst/>
              </a:prstGeom>
              <a:blipFill>
                <a:blip r:embed="rId11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64D7C78-0820-8DD7-804A-C690B891C6A3}"/>
              </a:ext>
            </a:extLst>
          </p:cNvPr>
          <p:cNvSpPr txBox="1"/>
          <p:nvPr/>
        </p:nvSpPr>
        <p:spPr>
          <a:xfrm>
            <a:off x="6294787" y="2560630"/>
            <a:ext cx="50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“Non-Ideal”</a:t>
            </a:r>
            <a:r>
              <a:rPr lang="en-US" sz="2400" dirty="0"/>
              <a:t> op-amp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74DC2-48A8-8FA2-C222-B166B7877996}"/>
                  </a:ext>
                </a:extLst>
              </p:cNvPr>
              <p:cNvSpPr txBox="1"/>
              <p:nvPr/>
            </p:nvSpPr>
            <p:spPr>
              <a:xfrm>
                <a:off x="2606174" y="6036161"/>
                <a:ext cx="11169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74DC2-48A8-8FA2-C222-B166B787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174" y="6036161"/>
                <a:ext cx="1116972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39A097-373B-FBCB-CC9C-B2FE8B085BEE}"/>
                  </a:ext>
                </a:extLst>
              </p:cNvPr>
              <p:cNvSpPr txBox="1"/>
              <p:nvPr/>
            </p:nvSpPr>
            <p:spPr>
              <a:xfrm>
                <a:off x="8627834" y="6066938"/>
                <a:ext cx="966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39A097-373B-FBCB-CC9C-B2FE8B08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834" y="6066938"/>
                <a:ext cx="966162" cy="400110"/>
              </a:xfrm>
              <a:prstGeom prst="rect">
                <a:avLst/>
              </a:prstGeom>
              <a:blipFill>
                <a:blip r:embed="rId1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26296F9-866A-14EC-AB58-702A8DE39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478" y="3084743"/>
            <a:ext cx="3892750" cy="210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F489-417F-44FE-5B21-7B2783530F2A}"/>
                  </a:ext>
                </a:extLst>
              </p:cNvPr>
              <p:cNvSpPr txBox="1"/>
              <p:nvPr/>
            </p:nvSpPr>
            <p:spPr>
              <a:xfrm>
                <a:off x="447171" y="3868769"/>
                <a:ext cx="9743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F489-417F-44FE-5B21-7B2783530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" y="3868769"/>
                <a:ext cx="974324" cy="461665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1C4E23E-8DCD-3423-BCEB-5E2E5701AC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4485" y="3887696"/>
            <a:ext cx="1973558" cy="5446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A1E982-AAB5-829A-8434-74C35098787D}"/>
              </a:ext>
            </a:extLst>
          </p:cNvPr>
          <p:cNvGrpSpPr/>
          <p:nvPr/>
        </p:nvGrpSpPr>
        <p:grpSpPr>
          <a:xfrm>
            <a:off x="6646336" y="3024823"/>
            <a:ext cx="4412405" cy="2668823"/>
            <a:chOff x="6646336" y="3024823"/>
            <a:chExt cx="4412405" cy="2668823"/>
          </a:xfrm>
        </p:grpSpPr>
        <p:pic>
          <p:nvPicPr>
            <p:cNvPr id="5" name="Content Placeholder 4" descr="Diagram, schematic&#10;&#10;Description automatically generated">
              <a:extLst>
                <a:ext uri="{FF2B5EF4-FFF2-40B4-BE49-F238E27FC236}">
                  <a16:creationId xmlns:a16="http://schemas.microsoft.com/office/drawing/2014/main" id="{4BD437E2-C1F6-492F-50A4-5DBF4E43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75113" y="3024823"/>
              <a:ext cx="3401945" cy="266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231B16-5F51-04F7-A9CE-97FE99C08435}"/>
                    </a:ext>
                  </a:extLst>
                </p:cNvPr>
                <p:cNvSpPr txBox="1"/>
                <p:nvPr/>
              </p:nvSpPr>
              <p:spPr>
                <a:xfrm>
                  <a:off x="6646336" y="3383129"/>
                  <a:ext cx="457553" cy="396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231B16-5F51-04F7-A9CE-97FE99C08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336" y="3383129"/>
                  <a:ext cx="457553" cy="396006"/>
                </a:xfrm>
                <a:prstGeom prst="rect">
                  <a:avLst/>
                </a:prstGeom>
                <a:blipFill>
                  <a:blip r:embed="rId18"/>
                  <a:stretch>
                    <a:fillRect r="-29333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2C5E8DF-B2B3-6C11-27B0-3FBB9E55D53A}"/>
                    </a:ext>
                  </a:extLst>
                </p:cNvPr>
                <p:cNvSpPr txBox="1"/>
                <p:nvPr/>
              </p:nvSpPr>
              <p:spPr>
                <a:xfrm>
                  <a:off x="6646336" y="4864740"/>
                  <a:ext cx="457553" cy="396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2C5E8DF-B2B3-6C11-27B0-3FBB9E55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336" y="4864740"/>
                  <a:ext cx="457553" cy="396006"/>
                </a:xfrm>
                <a:prstGeom prst="rect">
                  <a:avLst/>
                </a:prstGeom>
                <a:blipFill>
                  <a:blip r:embed="rId19"/>
                  <a:stretch>
                    <a:fillRect r="-29333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8BC45E-3ED7-D2BC-A3B3-746C7F80E15D}"/>
                </a:ext>
              </a:extLst>
            </p:cNvPr>
            <p:cNvSpPr txBox="1"/>
            <p:nvPr/>
          </p:nvSpPr>
          <p:spPr>
            <a:xfrm>
              <a:off x="7517645" y="4263056"/>
              <a:ext cx="183105" cy="192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C197C80-9715-A95A-96EB-268A4EA6A2D1}"/>
                    </a:ext>
                  </a:extLst>
                </p:cNvPr>
                <p:cNvSpPr txBox="1"/>
                <p:nvPr/>
              </p:nvSpPr>
              <p:spPr>
                <a:xfrm>
                  <a:off x="7440390" y="3244803"/>
                  <a:ext cx="45755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C197C80-9715-A95A-96EB-268A4EA6A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90" y="3244803"/>
                  <a:ext cx="45755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8453A1-F2C6-8863-6A83-09D83934ACCE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7378099" y="3614006"/>
              <a:ext cx="291068" cy="129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1B80D9-53FA-409D-C049-E8C0A2F7AF7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645" y="3614006"/>
              <a:ext cx="252955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D4AEA3C-AE62-59B7-698C-DCA5F889A71A}"/>
                    </a:ext>
                  </a:extLst>
                </p:cNvPr>
                <p:cNvSpPr txBox="1"/>
                <p:nvPr/>
              </p:nvSpPr>
              <p:spPr>
                <a:xfrm>
                  <a:off x="9870723" y="4191122"/>
                  <a:ext cx="11880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D4AEA3C-AE62-59B7-698C-DCA5F889A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23" y="4191122"/>
                  <a:ext cx="118801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3A103BE-70EB-8C47-8450-B99E5A52E1FC}"/>
                    </a:ext>
                  </a:extLst>
                </p:cNvPr>
                <p:cNvSpPr txBox="1"/>
                <p:nvPr/>
              </p:nvSpPr>
              <p:spPr>
                <a:xfrm>
                  <a:off x="8555148" y="4426891"/>
                  <a:ext cx="3323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3A103BE-70EB-8C47-8450-B99E5A52E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148" y="4426891"/>
                  <a:ext cx="332308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834112B-A289-ADBE-C93F-E54FD0E31433}"/>
                    </a:ext>
                  </a:extLst>
                </p:cNvPr>
                <p:cNvSpPr txBox="1"/>
                <p:nvPr/>
              </p:nvSpPr>
              <p:spPr>
                <a:xfrm>
                  <a:off x="8976867" y="4062668"/>
                  <a:ext cx="4575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834112B-A289-ADBE-C93F-E54FD0E31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867" y="4062668"/>
                  <a:ext cx="45755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F3B68F-44B2-4883-A5ED-0DA31A1EB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127" y="4368645"/>
              <a:ext cx="227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C95E83-DF50-528A-5C63-6E11A7E15305}"/>
                </a:ext>
              </a:extLst>
            </p:cNvPr>
            <p:cNvSpPr txBox="1"/>
            <p:nvPr/>
          </p:nvSpPr>
          <p:spPr>
            <a:xfrm>
              <a:off x="7589574" y="4389875"/>
              <a:ext cx="1591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4DDDED-ACDD-A0DA-E583-EF02F3613895}"/>
                </a:ext>
              </a:extLst>
            </p:cNvPr>
            <p:cNvSpPr txBox="1"/>
            <p:nvPr/>
          </p:nvSpPr>
          <p:spPr>
            <a:xfrm>
              <a:off x="7564833" y="3961102"/>
              <a:ext cx="1489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5772AE6-8090-31B5-4F9F-2701F73E61C9}"/>
                    </a:ext>
                  </a:extLst>
                </p:cNvPr>
                <p:cNvSpPr txBox="1"/>
                <p:nvPr/>
              </p:nvSpPr>
              <p:spPr>
                <a:xfrm>
                  <a:off x="7418923" y="4191122"/>
                  <a:ext cx="3516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5772AE6-8090-31B5-4F9F-2701F73E6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23" y="4191122"/>
                  <a:ext cx="351677" cy="338554"/>
                </a:xfrm>
                <a:prstGeom prst="rect">
                  <a:avLst/>
                </a:prstGeom>
                <a:blipFill>
                  <a:blip r:embed="rId24"/>
                  <a:stretch>
                    <a:fillRect r="-517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467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0F1D-9188-52D1-EC4F-8EBAE49B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Sources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ECDB77-2C4B-BEFE-D7E0-49E4A2462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64" y="3548140"/>
            <a:ext cx="10515600" cy="5207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Dependent sources are two-ports: characterized by </a:t>
            </a:r>
            <a:r>
              <a:rPr lang="en-US" b="1" dirty="0"/>
              <a:t>two</a:t>
            </a:r>
            <a:r>
              <a:rPr lang="en-US" dirty="0"/>
              <a:t> equations.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5F780-B486-909A-06C4-112F524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17" y="4196161"/>
            <a:ext cx="4563166" cy="159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0DB2AA-7C05-03E1-07CE-D93B013EA64E}"/>
                  </a:ext>
                </a:extLst>
              </p:cNvPr>
              <p:cNvSpPr txBox="1"/>
              <p:nvPr/>
            </p:nvSpPr>
            <p:spPr>
              <a:xfrm>
                <a:off x="3814417" y="5969655"/>
                <a:ext cx="5105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 −100 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0DB2AA-7C05-03E1-07CE-D93B013EA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17" y="5969655"/>
                <a:ext cx="5105565" cy="523220"/>
              </a:xfrm>
              <a:prstGeom prst="rect">
                <a:avLst/>
              </a:prstGeom>
              <a:blipFill>
                <a:blip r:embed="rId6"/>
                <a:stretch>
                  <a:fillRect l="-25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BCE19BE-E85B-FC24-61FC-6882F5A271B5}"/>
              </a:ext>
            </a:extLst>
          </p:cNvPr>
          <p:cNvSpPr txBox="1"/>
          <p:nvPr/>
        </p:nvSpPr>
        <p:spPr>
          <a:xfrm>
            <a:off x="838200" y="1464521"/>
            <a:ext cx="106881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Resistors, (Ind.) Voltage sources, (Ind.) Current sources are single “</a:t>
            </a:r>
            <a:r>
              <a:rPr lang="en-US" sz="2800" b="1" dirty="0"/>
              <a:t>port</a:t>
            </a:r>
            <a:r>
              <a:rPr lang="en-US" sz="2800" dirty="0"/>
              <a:t>” device. They are characterized by a </a:t>
            </a:r>
            <a:r>
              <a:rPr lang="en-US" sz="2800" b="1" dirty="0"/>
              <a:t>single equation</a:t>
            </a:r>
            <a:r>
              <a:rPr lang="en-US" sz="2800" dirty="0"/>
              <a:t>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235DB-E80E-31B1-A1A0-D916051D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73" y="2164498"/>
            <a:ext cx="2675986" cy="18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EE5F13-71DD-BDBC-B48E-9B4AA4DA0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84" y="2164498"/>
            <a:ext cx="2579493" cy="19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0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539C2-9F90-FBBD-2F20-B75C685817D7}"/>
              </a:ext>
            </a:extLst>
          </p:cNvPr>
          <p:cNvGrpSpPr/>
          <p:nvPr/>
        </p:nvGrpSpPr>
        <p:grpSpPr>
          <a:xfrm>
            <a:off x="6827075" y="1466762"/>
            <a:ext cx="4412405" cy="2668823"/>
            <a:chOff x="6646336" y="3024823"/>
            <a:chExt cx="4412405" cy="2668823"/>
          </a:xfrm>
        </p:grpSpPr>
        <p:pic>
          <p:nvPicPr>
            <p:cNvPr id="39" name="Content Placeholder 4" descr="Diagram, schematic&#10;&#10;Description automatically generated">
              <a:extLst>
                <a:ext uri="{FF2B5EF4-FFF2-40B4-BE49-F238E27FC236}">
                  <a16:creationId xmlns:a16="http://schemas.microsoft.com/office/drawing/2014/main" id="{2B18FC82-2014-D439-59EF-45FB672D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5113" y="3024823"/>
              <a:ext cx="3401945" cy="266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DCCAFBC-9C9C-DDF0-A19A-75163ED7FD6D}"/>
                    </a:ext>
                  </a:extLst>
                </p:cNvPr>
                <p:cNvSpPr txBox="1"/>
                <p:nvPr/>
              </p:nvSpPr>
              <p:spPr>
                <a:xfrm>
                  <a:off x="6646336" y="3383129"/>
                  <a:ext cx="457553" cy="396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DCCAFBC-9C9C-DDF0-A19A-75163ED7F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336" y="3383129"/>
                  <a:ext cx="457553" cy="396006"/>
                </a:xfrm>
                <a:prstGeom prst="rect">
                  <a:avLst/>
                </a:prstGeom>
                <a:blipFill>
                  <a:blip r:embed="rId3"/>
                  <a:stretch>
                    <a:fillRect r="-28000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48FBED3-20D4-2AAC-B523-B791871ED72F}"/>
                    </a:ext>
                  </a:extLst>
                </p:cNvPr>
                <p:cNvSpPr txBox="1"/>
                <p:nvPr/>
              </p:nvSpPr>
              <p:spPr>
                <a:xfrm>
                  <a:off x="6646336" y="4864740"/>
                  <a:ext cx="457553" cy="396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48FBED3-20D4-2AAC-B523-B791871ED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336" y="4864740"/>
                  <a:ext cx="457553" cy="396006"/>
                </a:xfrm>
                <a:prstGeom prst="rect">
                  <a:avLst/>
                </a:prstGeom>
                <a:blipFill>
                  <a:blip r:embed="rId4"/>
                  <a:stretch>
                    <a:fillRect r="-28000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175E67-2F57-EEF3-024E-D51909CEA834}"/>
                </a:ext>
              </a:extLst>
            </p:cNvPr>
            <p:cNvSpPr txBox="1"/>
            <p:nvPr/>
          </p:nvSpPr>
          <p:spPr>
            <a:xfrm>
              <a:off x="7517645" y="4263056"/>
              <a:ext cx="183105" cy="192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9ADE8F-1766-D998-1C54-79BC3FCAE3B6}"/>
                    </a:ext>
                  </a:extLst>
                </p:cNvPr>
                <p:cNvSpPr txBox="1"/>
                <p:nvPr/>
              </p:nvSpPr>
              <p:spPr>
                <a:xfrm>
                  <a:off x="7440390" y="3244803"/>
                  <a:ext cx="45755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9ADE8F-1766-D998-1C54-79BC3FCAE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90" y="3244803"/>
                  <a:ext cx="45755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2B7D78-36F4-7E52-2A6F-AFDDAE2BFC58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7378099" y="3614006"/>
              <a:ext cx="291068" cy="129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0DB2DBF-A584-F0FE-DB4F-B8E525DBE469}"/>
                </a:ext>
              </a:extLst>
            </p:cNvPr>
            <p:cNvCxnSpPr>
              <a:cxnSpLocks/>
            </p:cNvCxnSpPr>
            <p:nvPr/>
          </p:nvCxnSpPr>
          <p:spPr>
            <a:xfrm>
              <a:off x="7517645" y="3614006"/>
              <a:ext cx="252955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BA4EDF1-25B5-04CB-057D-16EA45C175FA}"/>
                    </a:ext>
                  </a:extLst>
                </p:cNvPr>
                <p:cNvSpPr txBox="1"/>
                <p:nvPr/>
              </p:nvSpPr>
              <p:spPr>
                <a:xfrm>
                  <a:off x="9870723" y="4191122"/>
                  <a:ext cx="11880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BA4EDF1-25B5-04CB-057D-16EA45C17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23" y="4191122"/>
                  <a:ext cx="118801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127A39A-10C3-3925-A2D9-58592ACEB678}"/>
                    </a:ext>
                  </a:extLst>
                </p:cNvPr>
                <p:cNvSpPr txBox="1"/>
                <p:nvPr/>
              </p:nvSpPr>
              <p:spPr>
                <a:xfrm>
                  <a:off x="8555148" y="4426891"/>
                  <a:ext cx="3323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127A39A-10C3-3925-A2D9-58592ACEB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148" y="4426891"/>
                  <a:ext cx="33230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E27F4EE-0722-A700-1AA8-2950EA6EA838}"/>
                    </a:ext>
                  </a:extLst>
                </p:cNvPr>
                <p:cNvSpPr txBox="1"/>
                <p:nvPr/>
              </p:nvSpPr>
              <p:spPr>
                <a:xfrm>
                  <a:off x="8976867" y="4062668"/>
                  <a:ext cx="4575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E27F4EE-0722-A700-1AA8-2950EA6EA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867" y="4062668"/>
                  <a:ext cx="45755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38C590-BF6D-B8D6-EDF9-5C901C70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127" y="4368645"/>
              <a:ext cx="227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55101-39C3-472A-B025-37E59B82A6D9}"/>
                </a:ext>
              </a:extLst>
            </p:cNvPr>
            <p:cNvSpPr txBox="1"/>
            <p:nvPr/>
          </p:nvSpPr>
          <p:spPr>
            <a:xfrm>
              <a:off x="7589574" y="4389875"/>
              <a:ext cx="1591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E64818-9C0A-ED40-8393-DD488BDD0BE6}"/>
                </a:ext>
              </a:extLst>
            </p:cNvPr>
            <p:cNvSpPr txBox="1"/>
            <p:nvPr/>
          </p:nvSpPr>
          <p:spPr>
            <a:xfrm>
              <a:off x="7564833" y="3961102"/>
              <a:ext cx="1489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CD0A2C-AB63-A8A0-21E0-00047554645D}"/>
                    </a:ext>
                  </a:extLst>
                </p:cNvPr>
                <p:cNvSpPr txBox="1"/>
                <p:nvPr/>
              </p:nvSpPr>
              <p:spPr>
                <a:xfrm>
                  <a:off x="7418923" y="4191122"/>
                  <a:ext cx="3516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CD0A2C-AB63-A8A0-21E0-000475546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23" y="4191122"/>
                  <a:ext cx="351677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52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CA01-BF40-BA57-C6A7-0BBFAB89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365125"/>
            <a:ext cx="10515600" cy="1325563"/>
          </a:xfrm>
        </p:spPr>
        <p:txBody>
          <a:bodyPr/>
          <a:lstStyle/>
          <a:p>
            <a:r>
              <a:rPr lang="en-US" dirty="0"/>
              <a:t>Op-amp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F6619-CBA4-BF08-BF37-C8F0E85E0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758" y="1514035"/>
                <a:ext cx="7343274" cy="303371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/>
                  <a:t>Input resistance</a:t>
                </a:r>
                <a:r>
                  <a:rPr lang="en-US" dirty="0"/>
                  <a:t>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Output resistance: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Voltage (Differential/OL) Gain: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US" b="0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="0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Positive Saturation Voltage: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Negative Saturation Voltage: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F6619-CBA4-BF08-BF37-C8F0E85E0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758" y="1514035"/>
                <a:ext cx="7343274" cy="3033714"/>
              </a:xfrm>
              <a:blipFill>
                <a:blip r:embed="rId10"/>
                <a:stretch>
                  <a:fillRect l="-581" b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E732EB-47FC-9A93-B321-A27D40592A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9722" y="4921580"/>
              <a:ext cx="479014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278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124075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  <a:gridCol w="1218787">
                      <a:extLst>
                        <a:ext uri="{9D8B030D-6E8A-4147-A177-3AD203B41FA5}">
                          <a16:colId xmlns:a16="http://schemas.microsoft.com/office/drawing/2014/main" val="4155321785"/>
                        </a:ext>
                      </a:extLst>
                    </a:gridCol>
                  </a:tblGrid>
                  <a:tr h="313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Typical Range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Ideally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3133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3133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34543525"/>
                      </a:ext>
                    </a:extLst>
                  </a:tr>
                  <a:tr h="3133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0.01 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−0.1 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2961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E732EB-47FC-9A93-B321-A27D40592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057574"/>
                  </p:ext>
                </p:extLst>
              </p:nvPr>
            </p:nvGraphicFramePr>
            <p:xfrm>
              <a:off x="1219722" y="4921580"/>
              <a:ext cx="479014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278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124075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  <a:gridCol w="1218787">
                      <a:extLst>
                        <a:ext uri="{9D8B030D-6E8A-4147-A177-3AD203B41FA5}">
                          <a16:colId xmlns:a16="http://schemas.microsoft.com/office/drawing/2014/main" val="4155321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D" sz="1800" b="1" dirty="0"/>
                            <a:t>Typical Range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Ideally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22" t="-106557" r="-23248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8195" t="-106557" r="-5788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93500" t="-106557" r="-1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22" t="-210000" r="-23248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8195" t="-210000" r="-5788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93500" t="-210000" r="-100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4543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22" t="-310000" r="-23248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8195" t="-310000" r="-5788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93500" t="-310000" r="-100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961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128647-7878-0C18-54B8-0CBFBE28D8C8}"/>
              </a:ext>
            </a:extLst>
          </p:cNvPr>
          <p:cNvSpPr txBox="1"/>
          <p:nvPr/>
        </p:nvSpPr>
        <p:spPr>
          <a:xfrm>
            <a:off x="9760833" y="4876532"/>
            <a:ext cx="149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Slope of </a:t>
            </a:r>
            <a:r>
              <a:rPr lang="en-US" sz="2000" b="1" dirty="0">
                <a:solidFill>
                  <a:srgbClr val="FF0000"/>
                </a:solidFill>
              </a:rPr>
              <a:t>VTC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89C152-9D8A-FCA0-5F24-148B55597497}"/>
              </a:ext>
            </a:extLst>
          </p:cNvPr>
          <p:cNvGrpSpPr/>
          <p:nvPr/>
        </p:nvGrpSpPr>
        <p:grpSpPr>
          <a:xfrm>
            <a:off x="7409398" y="3446171"/>
            <a:ext cx="4727971" cy="3112570"/>
            <a:chOff x="6268008" y="3171997"/>
            <a:chExt cx="4727971" cy="31125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F5AAF8-B17A-AF18-2C11-08232DB80526}"/>
                </a:ext>
              </a:extLst>
            </p:cNvPr>
            <p:cNvCxnSpPr>
              <a:cxnSpLocks/>
            </p:cNvCxnSpPr>
            <p:nvPr/>
          </p:nvCxnSpPr>
          <p:spPr>
            <a:xfrm>
              <a:off x="6550218" y="5195761"/>
              <a:ext cx="3547872" cy="0"/>
            </a:xfrm>
            <a:prstGeom prst="line">
              <a:avLst/>
            </a:prstGeom>
            <a:ln w="190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43D406-BE09-B661-4F10-4DD677192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2467" y="3678527"/>
              <a:ext cx="0" cy="2606040"/>
            </a:xfrm>
            <a:prstGeom prst="line">
              <a:avLst/>
            </a:prstGeom>
            <a:ln w="28575">
              <a:solidFill>
                <a:schemeClr val="tx1">
                  <a:alpha val="38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FC2CB6-B483-37A8-5F9C-45584EE3A7B3}"/>
                    </a:ext>
                  </a:extLst>
                </p:cNvPr>
                <p:cNvSpPr txBox="1"/>
                <p:nvPr/>
              </p:nvSpPr>
              <p:spPr>
                <a:xfrm>
                  <a:off x="8169821" y="3441995"/>
                  <a:ext cx="4496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FC2CB6-B483-37A8-5F9C-45584EE3A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821" y="3441995"/>
                  <a:ext cx="44962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703" r="-17568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E00326-037C-0663-CCA3-F00494D3DD8B}"/>
                </a:ext>
              </a:extLst>
            </p:cNvPr>
            <p:cNvCxnSpPr>
              <a:cxnSpLocks/>
            </p:cNvCxnSpPr>
            <p:nvPr/>
          </p:nvCxnSpPr>
          <p:spPr>
            <a:xfrm>
              <a:off x="8829448" y="4334360"/>
              <a:ext cx="1192775" cy="0"/>
            </a:xfrm>
            <a:prstGeom prst="line">
              <a:avLst/>
            </a:prstGeom>
            <a:ln w="3175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00BE1B-F742-D397-D8AE-1A20B392AA10}"/>
                </a:ext>
              </a:extLst>
            </p:cNvPr>
            <p:cNvCxnSpPr>
              <a:cxnSpLocks/>
            </p:cNvCxnSpPr>
            <p:nvPr/>
          </p:nvCxnSpPr>
          <p:spPr>
            <a:xfrm>
              <a:off x="6268008" y="5955384"/>
              <a:ext cx="1293357" cy="0"/>
            </a:xfrm>
            <a:prstGeom prst="line">
              <a:avLst/>
            </a:prstGeom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93786-914C-E238-5EC2-783B794CA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1365" y="4334360"/>
              <a:ext cx="1268083" cy="1621024"/>
            </a:xfrm>
            <a:prstGeom prst="line">
              <a:avLst/>
            </a:prstGeom>
            <a:ln w="317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EE82B3-785F-3938-353B-765AF1956868}"/>
                    </a:ext>
                  </a:extLst>
                </p:cNvPr>
                <p:cNvSpPr txBox="1"/>
                <p:nvPr/>
              </p:nvSpPr>
              <p:spPr>
                <a:xfrm>
                  <a:off x="7269645" y="4103526"/>
                  <a:ext cx="9001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EE82B3-785F-3938-353B-765AF1956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645" y="4103526"/>
                  <a:ext cx="900176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80" r="-680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6C373C-E70C-EF44-4901-6E38771CD2FC}"/>
                    </a:ext>
                  </a:extLst>
                </p:cNvPr>
                <p:cNvSpPr txBox="1"/>
                <p:nvPr/>
              </p:nvSpPr>
              <p:spPr>
                <a:xfrm>
                  <a:off x="8169355" y="5684290"/>
                  <a:ext cx="9001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6C373C-E70C-EF44-4901-6E38771CD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355" y="5684290"/>
                  <a:ext cx="900176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83D3E2-49A4-2D61-8A59-ECCFB6322E93}"/>
                </a:ext>
              </a:extLst>
            </p:cNvPr>
            <p:cNvSpPr txBox="1"/>
            <p:nvPr/>
          </p:nvSpPr>
          <p:spPr>
            <a:xfrm>
              <a:off x="7452200" y="3171997"/>
              <a:ext cx="1270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Output</a:t>
              </a:r>
            </a:p>
            <a:p>
              <a:r>
                <a:rPr lang="en-US" b="1">
                  <a:solidFill>
                    <a:srgbClr val="FF0000"/>
                  </a:solidFill>
                </a:rPr>
                <a:t>axis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F5508-834B-C7D5-44E7-81B3C1048010}"/>
                </a:ext>
              </a:extLst>
            </p:cNvPr>
            <p:cNvSpPr txBox="1"/>
            <p:nvPr/>
          </p:nvSpPr>
          <p:spPr>
            <a:xfrm>
              <a:off x="9725046" y="5220320"/>
              <a:ext cx="1270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b="1">
                  <a:solidFill>
                    <a:srgbClr val="0000FF"/>
                  </a:solidFill>
                </a:rPr>
                <a:t>axis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B94016-8F80-7121-3CE2-93DAE05ED0A1}"/>
                </a:ext>
              </a:extLst>
            </p:cNvPr>
            <p:cNvCxnSpPr>
              <a:cxnSpLocks/>
            </p:cNvCxnSpPr>
            <p:nvPr/>
          </p:nvCxnSpPr>
          <p:spPr>
            <a:xfrm>
              <a:off x="8829448" y="5141080"/>
              <a:ext cx="0" cy="10531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34133F-A6E5-D4CD-E9DB-EC6CB6AF5BFA}"/>
                </a:ext>
              </a:extLst>
            </p:cNvPr>
            <p:cNvCxnSpPr>
              <a:cxnSpLocks/>
            </p:cNvCxnSpPr>
            <p:nvPr/>
          </p:nvCxnSpPr>
          <p:spPr>
            <a:xfrm>
              <a:off x="7598342" y="5141080"/>
              <a:ext cx="0" cy="10531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A9C088-5CA2-2063-04A5-1CF588494503}"/>
                    </a:ext>
                  </a:extLst>
                </p:cNvPr>
                <p:cNvSpPr txBox="1"/>
                <p:nvPr/>
              </p:nvSpPr>
              <p:spPr>
                <a:xfrm>
                  <a:off x="7975281" y="5213028"/>
                  <a:ext cx="1822631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sat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</m:oMath>
                    </m:oMathPara>
                  </a14:m>
                  <a:endParaRPr lang="en-US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A9C088-5CA2-2063-04A5-1CF588494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281" y="5213028"/>
                  <a:ext cx="1822631" cy="436851"/>
                </a:xfrm>
                <a:prstGeom prst="rect">
                  <a:avLst/>
                </a:prstGeom>
                <a:blipFill>
                  <a:blip r:embed="rId15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7F4771-3D98-808C-413E-B0AE51559E5C}"/>
                    </a:ext>
                  </a:extLst>
                </p:cNvPr>
                <p:cNvSpPr txBox="1"/>
                <p:nvPr/>
              </p:nvSpPr>
              <p:spPr>
                <a:xfrm>
                  <a:off x="6683327" y="5213028"/>
                  <a:ext cx="1822631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sat</m:t>
                                </m:r>
                                <m:r>
                                  <a:rPr lang="en-US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</m:oMath>
                    </m:oMathPara>
                  </a14:m>
                  <a:endParaRPr lang="en-US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7F4771-3D98-808C-413E-B0AE51559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27" y="5213028"/>
                  <a:ext cx="1822631" cy="436851"/>
                </a:xfrm>
                <a:prstGeom prst="rect">
                  <a:avLst/>
                </a:prstGeom>
                <a:blipFill>
                  <a:blip r:embed="rId16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591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5337-E5CB-170B-5177-698B3741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– op-amp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13B-4198-25F8-D744-F38D16A8EA76}"/>
                  </a:ext>
                </a:extLst>
              </p:cNvPr>
              <p:cNvSpPr txBox="1"/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D" sz="18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BD" sz="1800" b="1" dirty="0"/>
                  <a:t> </a:t>
                </a:r>
                <a:r>
                  <a:rPr lang="en-BD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BD" sz="1800" dirty="0"/>
                  <a:t>. </a:t>
                </a:r>
                <a:endParaRPr lang="en-US" sz="1800" dirty="0"/>
              </a:p>
              <a:p>
                <a:r>
                  <a:rPr lang="en-BD" sz="1800" dirty="0"/>
                  <a:t>Here, </a:t>
                </a:r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13B-4198-25F8-D744-F38D16A8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blipFill>
                <a:blip r:embed="rId3"/>
                <a:stretch>
                  <a:fillRect l="-2426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0C8E37-9E68-45DE-3D65-F9C2C0118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039" b="17369"/>
          <a:stretch/>
        </p:blipFill>
        <p:spPr>
          <a:xfrm>
            <a:off x="838200" y="3104043"/>
            <a:ext cx="5384956" cy="2622177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5193D53-F20D-8B71-862A-299CFDA626C5}"/>
              </a:ext>
            </a:extLst>
          </p:cNvPr>
          <p:cNvSpPr/>
          <p:nvPr/>
        </p:nvSpPr>
        <p:spPr>
          <a:xfrm rot="5400000">
            <a:off x="7775209" y="3120896"/>
            <a:ext cx="3294907" cy="2364316"/>
          </a:xfrm>
          <a:prstGeom prst="triangle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A4C185-5EC2-E1E8-2A70-938489C4FBCD}"/>
                  </a:ext>
                </a:extLst>
              </p14:cNvPr>
              <p14:cNvContentPartPr/>
              <p14:nvPr/>
            </p14:nvContentPartPr>
            <p14:xfrm>
              <a:off x="8059785" y="4855092"/>
              <a:ext cx="360" cy="1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A4C185-5EC2-E1E8-2A70-938489C4FB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825" y="4824132"/>
                <a:ext cx="61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D6E379-7233-3173-2686-C110791EA0DF}"/>
                  </a:ext>
                </a:extLst>
              </p14:cNvPr>
              <p14:cNvContentPartPr/>
              <p14:nvPr/>
            </p14:nvContentPartPr>
            <p14:xfrm>
              <a:off x="6839339" y="2972898"/>
              <a:ext cx="632160" cy="24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D6E379-7233-3173-2686-C110791EA0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08397" y="2941938"/>
                <a:ext cx="693325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ACEF11-8760-FCE1-336D-A1AACC603183}"/>
                  </a:ext>
                </a:extLst>
              </p14:cNvPr>
              <p14:cNvContentPartPr/>
              <p14:nvPr/>
            </p14:nvContentPartPr>
            <p14:xfrm>
              <a:off x="6764819" y="2980458"/>
              <a:ext cx="122400" cy="244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ACEF11-8760-FCE1-336D-A1AACC6031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3950" y="2949498"/>
                <a:ext cx="183421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AB322D-D4A4-EEF2-233F-91EEA437ECF8}"/>
                  </a:ext>
                </a:extLst>
              </p14:cNvPr>
              <p14:cNvContentPartPr/>
              <p14:nvPr/>
            </p14:nvContentPartPr>
            <p14:xfrm>
              <a:off x="8636763" y="3689896"/>
              <a:ext cx="256680" cy="265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AB322D-D4A4-EEF2-233F-91EEA437EC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5803" y="3658936"/>
                <a:ext cx="3178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07B629-5C47-2F1B-DAE5-847005FBCC62}"/>
                  </a:ext>
                </a:extLst>
              </p14:cNvPr>
              <p14:cNvContentPartPr/>
              <p14:nvPr/>
            </p14:nvContentPartPr>
            <p14:xfrm>
              <a:off x="9331146" y="3776318"/>
              <a:ext cx="265680" cy="26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07B629-5C47-2F1B-DAE5-847005FBCC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00186" y="3745316"/>
                <a:ext cx="326880" cy="324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390738-83B4-25D6-9580-8319831E8066}"/>
                  </a:ext>
                </a:extLst>
              </p14:cNvPr>
              <p14:cNvContentPartPr/>
              <p14:nvPr/>
            </p14:nvContentPartPr>
            <p14:xfrm>
              <a:off x="9076257" y="1813709"/>
              <a:ext cx="850680" cy="222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390738-83B4-25D6-9580-8319831E80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45297" y="1782699"/>
                <a:ext cx="911880" cy="283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089EFD-3147-3DC3-1C35-D9B5C8EE6A79}"/>
                  </a:ext>
                </a:extLst>
              </p14:cNvPr>
              <p14:cNvContentPartPr/>
              <p14:nvPr/>
            </p14:nvContentPartPr>
            <p14:xfrm>
              <a:off x="11573849" y="4114953"/>
              <a:ext cx="339480" cy="382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089EFD-3147-3DC3-1C35-D9B5C8EE6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42889" y="4084022"/>
                <a:ext cx="400680" cy="443462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3146A-5278-FD4D-ACAF-A797DA8E3756}"/>
              </a:ext>
            </a:extLst>
          </p:cNvPr>
          <p:cNvGrpSpPr/>
          <p:nvPr/>
        </p:nvGrpSpPr>
        <p:grpSpPr>
          <a:xfrm>
            <a:off x="6148545" y="2280964"/>
            <a:ext cx="5261504" cy="3199114"/>
            <a:chOff x="6245764" y="1370397"/>
            <a:chExt cx="5261504" cy="31991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EAFBA5-25C4-B0C7-53F5-F24747BB395E}"/>
                    </a:ext>
                  </a:extLst>
                </p14:cNvPr>
                <p14:cNvContentPartPr/>
                <p14:nvPr/>
              </p14:nvContentPartPr>
              <p14:xfrm>
                <a:off x="11057088" y="3338157"/>
                <a:ext cx="81360" cy="10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AA9233-8C70-F6C1-D245-74DA28911F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6128" y="3307197"/>
                  <a:ext cx="142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0ED418-28E7-03BD-872B-261CFF4C38F8}"/>
                    </a:ext>
                  </a:extLst>
                </p14:cNvPr>
                <p14:cNvContentPartPr/>
                <p14:nvPr/>
              </p14:nvContentPartPr>
              <p14:xfrm>
                <a:off x="11421228" y="3322106"/>
                <a:ext cx="86040" cy="13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FB189F-39E9-FE05-C7E6-7B0D0F4D52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90268" y="3291146"/>
                  <a:ext cx="147240" cy="19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1EBF5F-F8D7-CDEA-75D1-512F8532F18A}"/>
                </a:ext>
              </a:extLst>
            </p:cNvPr>
            <p:cNvGrpSpPr/>
            <p:nvPr/>
          </p:nvGrpSpPr>
          <p:grpSpPr>
            <a:xfrm>
              <a:off x="6245764" y="1370397"/>
              <a:ext cx="5164853" cy="3199114"/>
              <a:chOff x="6245764" y="1370397"/>
              <a:chExt cx="5164853" cy="319911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184D097E-BFFB-F3AE-6E1F-4FE48CBE25CB}"/>
                      </a:ext>
                    </a:extLst>
                  </p14:cNvPr>
                  <p14:cNvContentPartPr/>
                  <p14:nvPr/>
                </p14:nvContentPartPr>
                <p14:xfrm>
                  <a:off x="6245764" y="2568605"/>
                  <a:ext cx="2483640" cy="1295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AD981B26-0EBC-75EB-DCB1-6CB1FB94DEC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214804" y="2537645"/>
                    <a:ext cx="2544840" cy="135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63BB2F64-8ECE-76C7-9A2B-31355F922A9B}"/>
                      </a:ext>
                    </a:extLst>
                  </p14:cNvPr>
                  <p14:cNvContentPartPr/>
                  <p14:nvPr/>
                </p14:nvContentPartPr>
                <p14:xfrm>
                  <a:off x="8119564" y="3813845"/>
                  <a:ext cx="436320" cy="752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F6DAF5C0-AA75-8E8D-79A2-3F7DE4FF069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088604" y="3782885"/>
                    <a:ext cx="497520" cy="1364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B728F5-A548-0509-4973-B18776A956BA}"/>
                  </a:ext>
                </a:extLst>
              </p:cNvPr>
              <p:cNvSpPr/>
              <p:nvPr/>
            </p:nvSpPr>
            <p:spPr>
              <a:xfrm rot="2808514" flipH="1">
                <a:off x="8973480" y="3607939"/>
                <a:ext cx="441846" cy="440825"/>
              </a:xfrm>
              <a:prstGeom prst="rect">
                <a:avLst/>
              </a:prstGeom>
              <a:solidFill>
                <a:srgbClr val="000000">
                  <a:alpha val="5000"/>
                </a:srgbClr>
              </a:solidFill>
              <a:ln w="61715"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071B17F-92AE-CA31-068E-381A7D01B24A}"/>
                      </a:ext>
                    </a:extLst>
                  </p14:cNvPr>
                  <p14:cNvContentPartPr/>
                  <p14:nvPr/>
                </p14:nvContentPartPr>
                <p14:xfrm>
                  <a:off x="9100659" y="3695405"/>
                  <a:ext cx="143640" cy="1684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05CD80F4-455B-8CC1-84B5-8C02B902614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069699" y="3664445"/>
                    <a:ext cx="20484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5D1AE71-C0FA-37C8-EFB2-66FAA6C9601D}"/>
                      </a:ext>
                    </a:extLst>
                  </p14:cNvPr>
                  <p14:cNvContentPartPr/>
                  <p14:nvPr/>
                </p14:nvContentPartPr>
                <p14:xfrm>
                  <a:off x="9100659" y="3924355"/>
                  <a:ext cx="205920" cy="64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E4F4FE4-5FD5-1434-3715-0F4EA5CAAD5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069699" y="3893395"/>
                    <a:ext cx="26712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338F6641-ECF5-A7FF-1813-D61E9265479C}"/>
                      </a:ext>
                    </a:extLst>
                  </p14:cNvPr>
                  <p14:cNvContentPartPr/>
                  <p14:nvPr/>
                </p14:nvContentPartPr>
                <p14:xfrm>
                  <a:off x="9719806" y="3216245"/>
                  <a:ext cx="984240" cy="2743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8E7C0AF-0615-EEA5-2096-57367B40F0D9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688835" y="3185285"/>
                    <a:ext cx="1045462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AC60AB1-EB5A-6605-91E9-D33009BAE0F3}"/>
                      </a:ext>
                    </a:extLst>
                  </p14:cNvPr>
                  <p14:cNvContentPartPr/>
                  <p14:nvPr/>
                </p14:nvContentPartPr>
                <p14:xfrm>
                  <a:off x="9184057" y="4202002"/>
                  <a:ext cx="9720" cy="12060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51E1E8D-D282-B4A5-D171-F1EECD4BA38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151906" y="4170949"/>
                    <a:ext cx="73274" cy="181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868E193-8599-4178-D645-3283ACA0222F}"/>
                      </a:ext>
                    </a:extLst>
                  </p14:cNvPr>
                  <p14:cNvContentPartPr/>
                  <p14:nvPr/>
                </p14:nvContentPartPr>
                <p14:xfrm>
                  <a:off x="8666809" y="4308151"/>
                  <a:ext cx="517680" cy="146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B409D1F-7C19-707F-1F8F-85D3938E99C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635849" y="4277115"/>
                    <a:ext cx="578880" cy="207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AAA58AA-3D68-3C94-5FA7-AAB18BA2E990}"/>
                      </a:ext>
                    </a:extLst>
                  </p14:cNvPr>
                  <p14:cNvContentPartPr/>
                  <p14:nvPr/>
                </p14:nvContentPartPr>
                <p14:xfrm>
                  <a:off x="8479857" y="4456111"/>
                  <a:ext cx="413640" cy="113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7C4E92F-06F0-284E-4DA1-84875C9EBF9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448897" y="4425249"/>
                    <a:ext cx="474840" cy="174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4F87F91D-0F87-C4FD-CD6B-12CD278C0E2C}"/>
                      </a:ext>
                    </a:extLst>
                  </p14:cNvPr>
                  <p14:cNvContentPartPr/>
                  <p14:nvPr/>
                </p14:nvContentPartPr>
                <p14:xfrm>
                  <a:off x="9207417" y="3333631"/>
                  <a:ext cx="513720" cy="171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C2DCCB-0777-F4B8-D25A-40F51DD13E2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176479" y="3302671"/>
                    <a:ext cx="574877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03DD82BF-9301-8A9C-A4B5-021206384890}"/>
                      </a:ext>
                    </a:extLst>
                  </p14:cNvPr>
                  <p14:cNvContentPartPr/>
                  <p14:nvPr/>
                </p14:nvContentPartPr>
                <p14:xfrm>
                  <a:off x="10652817" y="3382231"/>
                  <a:ext cx="757800" cy="212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6D4AF87-4EBB-8133-A509-F0B994D7908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0621857" y="3350737"/>
                    <a:ext cx="819000" cy="8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B5519137-0E30-CCE9-826B-B6AF0066D95F}"/>
                      </a:ext>
                    </a:extLst>
                  </p14:cNvPr>
                  <p14:cNvContentPartPr/>
                  <p14:nvPr/>
                </p14:nvContentPartPr>
                <p14:xfrm>
                  <a:off x="11079408" y="1448157"/>
                  <a:ext cx="26280" cy="1938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777F6A1-11F9-8626-B0C1-20DAE6D685D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1048448" y="1417197"/>
                    <a:ext cx="87480" cy="19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0E86FC1-1280-0952-9D05-96BF75B8C04F}"/>
                      </a:ext>
                    </a:extLst>
                  </p14:cNvPr>
                  <p14:cNvContentPartPr/>
                  <p14:nvPr/>
                </p14:nvContentPartPr>
                <p14:xfrm>
                  <a:off x="7940208" y="1459317"/>
                  <a:ext cx="33840" cy="11973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BC0FDB4-A914-0185-D2EE-97E0EDB19BB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908915" y="1428357"/>
                    <a:ext cx="95698" cy="12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599F94E-4759-32AD-A42B-FBC1459D0585}"/>
                      </a:ext>
                    </a:extLst>
                  </p14:cNvPr>
                  <p14:cNvContentPartPr/>
                  <p14:nvPr/>
                </p14:nvContentPartPr>
                <p14:xfrm>
                  <a:off x="7966128" y="1477677"/>
                  <a:ext cx="1041840" cy="486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2DC2237-C839-899C-8F5B-903A81B19344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935168" y="1446486"/>
                    <a:ext cx="1103040" cy="110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0299961-2737-FBF3-66C9-32B620F2DD78}"/>
                      </a:ext>
                    </a:extLst>
                  </p14:cNvPr>
                  <p14:cNvContentPartPr/>
                  <p14:nvPr/>
                </p14:nvContentPartPr>
                <p14:xfrm>
                  <a:off x="9029928" y="1370397"/>
                  <a:ext cx="2045880" cy="2264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26C17AF7-D52A-A6E0-351D-EFA628F8234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88895" y="1329357"/>
                    <a:ext cx="2117507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C897BE1-5156-2CBF-FD9C-3DD09E436B6D}"/>
                      </a:ext>
                    </a:extLst>
                  </p14:cNvPr>
                  <p14:cNvContentPartPr/>
                  <p14:nvPr/>
                </p14:nvContentPartPr>
                <p14:xfrm>
                  <a:off x="7244183" y="3847358"/>
                  <a:ext cx="868680" cy="4795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AB84BAE-1445-469A-F017-DE75CAAD48C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213223" y="3816375"/>
                    <a:ext cx="929880" cy="54076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EDE34A9-312F-8A62-3790-F12B538265AC}"/>
                  </a:ext>
                </a:extLst>
              </p14:cNvPr>
              <p14:cNvContentPartPr/>
              <p14:nvPr/>
            </p14:nvContentPartPr>
            <p14:xfrm>
              <a:off x="5624790" y="3571807"/>
              <a:ext cx="146880" cy="228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EDE34A9-312F-8A62-3790-F12B538265A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93830" y="3540847"/>
                <a:ext cx="2080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8AEBE2F-B566-3615-254A-51A29A0296AB}"/>
                  </a:ext>
                </a:extLst>
              </p14:cNvPr>
              <p14:cNvContentPartPr/>
              <p14:nvPr/>
            </p14:nvContentPartPr>
            <p14:xfrm>
              <a:off x="5799750" y="3804007"/>
              <a:ext cx="21960" cy="128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8AEBE2F-B566-3615-254A-51A29A0296A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68274" y="3773133"/>
                <a:ext cx="84180" cy="18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92612E9-BEAA-C638-45F5-BC02AEF91A5B}"/>
                  </a:ext>
                </a:extLst>
              </p14:cNvPr>
              <p14:cNvContentPartPr/>
              <p14:nvPr/>
            </p14:nvContentPartPr>
            <p14:xfrm>
              <a:off x="5821350" y="3725527"/>
              <a:ext cx="136440" cy="210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92612E9-BEAA-C638-45F5-BC02AEF91A5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90390" y="3694620"/>
                <a:ext cx="197640" cy="272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062CFB-3FDB-47E5-9DD2-C1F7BD4BD1BB}"/>
                  </a:ext>
                </a:extLst>
              </p14:cNvPr>
              <p14:cNvContentPartPr/>
              <p14:nvPr/>
            </p14:nvContentPartPr>
            <p14:xfrm>
              <a:off x="9363623" y="4437394"/>
              <a:ext cx="169920" cy="196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062CFB-3FDB-47E5-9DD2-C1F7BD4BD1B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32597" y="4406434"/>
                <a:ext cx="23125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CC8A6D-B63A-5000-9886-206BA24EAEF1}"/>
                  </a:ext>
                </a:extLst>
              </p14:cNvPr>
              <p14:cNvContentPartPr/>
              <p14:nvPr/>
            </p14:nvContentPartPr>
            <p14:xfrm>
              <a:off x="7786972" y="3712231"/>
              <a:ext cx="133200" cy="146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CC8A6D-B63A-5000-9886-206BA24EAEF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56012" y="3681271"/>
                <a:ext cx="1944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50B5636-AC70-E8A3-03E1-D6474B94DA52}"/>
                  </a:ext>
                </a:extLst>
              </p14:cNvPr>
              <p14:cNvContentPartPr/>
              <p14:nvPr/>
            </p14:nvContentPartPr>
            <p14:xfrm>
              <a:off x="7724692" y="4156111"/>
              <a:ext cx="254880" cy="453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50B5636-AC70-E8A3-03E1-D6474B94DA5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93688" y="4125176"/>
                <a:ext cx="316167" cy="514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9BEFCD-0554-49C0-6F64-E31816BB1524}"/>
                  </a:ext>
                </a:extLst>
              </p14:cNvPr>
              <p14:cNvContentPartPr/>
              <p14:nvPr/>
            </p14:nvContentPartPr>
            <p14:xfrm>
              <a:off x="9586367" y="4489324"/>
              <a:ext cx="240840" cy="228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9BEFCD-0554-49C0-6F64-E31816BB152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55361" y="4458364"/>
                <a:ext cx="302132" cy="2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80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EE90-9F53-1E1F-31AB-B1EDFEF3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– op-amp</a:t>
            </a:r>
            <a:endParaRPr lang="en-B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D05C30-9890-A259-52BD-0C5063D6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83" y="2021399"/>
            <a:ext cx="4290285" cy="28007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A4ED33-542B-469A-80AD-7198742734A3}"/>
                  </a:ext>
                </a:extLst>
              </p14:cNvPr>
              <p14:cNvContentPartPr/>
              <p14:nvPr/>
            </p14:nvContentPartPr>
            <p14:xfrm>
              <a:off x="7037345" y="2388281"/>
              <a:ext cx="1275164" cy="14921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A4ED33-542B-469A-80AD-7198742734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6375" y="2357359"/>
                <a:ext cx="1336744" cy="210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94DDFE8-C3CB-0F86-8310-35F0548474A8}"/>
                  </a:ext>
                </a:extLst>
              </p14:cNvPr>
              <p14:cNvContentPartPr/>
              <p14:nvPr/>
            </p14:nvContentPartPr>
            <p14:xfrm>
              <a:off x="8296756" y="2429300"/>
              <a:ext cx="56773" cy="6212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94DDFE8-C3CB-0F86-8310-35F0548474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5854" y="2398238"/>
                <a:ext cx="117858" cy="123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1FF80E-523C-FB8A-912A-1C067E14F0BF}"/>
                  </a:ext>
                </a:extLst>
              </p14:cNvPr>
              <p14:cNvContentPartPr/>
              <p14:nvPr/>
            </p14:nvContentPartPr>
            <p14:xfrm>
              <a:off x="8322616" y="2439704"/>
              <a:ext cx="514227" cy="119788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1FF80E-523C-FB8A-912A-1C067E14F0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1669" y="2408749"/>
                <a:ext cx="575402" cy="1259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AEAB77-9726-2607-7B0E-4B025404499E}"/>
                  </a:ext>
                </a:extLst>
              </p14:cNvPr>
              <p14:cNvContentPartPr/>
              <p14:nvPr/>
            </p14:nvContentPartPr>
            <p14:xfrm>
              <a:off x="8574379" y="3627182"/>
              <a:ext cx="401276" cy="12870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AEAB77-9726-2607-7B0E-4B02540449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429" y="3596350"/>
                <a:ext cx="462457" cy="189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08421E-74F1-21F5-BFF8-BE5786BD0E24}"/>
                  </a:ext>
                </a:extLst>
              </p14:cNvPr>
              <p14:cNvContentPartPr/>
              <p14:nvPr/>
            </p14:nvContentPartPr>
            <p14:xfrm>
              <a:off x="8327669" y="1971846"/>
              <a:ext cx="2154106" cy="47320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08421E-74F1-21F5-BFF8-BE5786BD0E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96711" y="1940899"/>
                <a:ext cx="2215302" cy="5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873E34-00EC-2AA2-0684-7320DB5CE387}"/>
                  </a:ext>
                </a:extLst>
              </p14:cNvPr>
              <p14:cNvContentPartPr/>
              <p14:nvPr/>
            </p14:nvContentPartPr>
            <p14:xfrm>
              <a:off x="9915828" y="2640044"/>
              <a:ext cx="663442" cy="8741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873E34-00EC-2AA2-0684-7320DB5CE3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84870" y="2609080"/>
                <a:ext cx="724638" cy="93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B6F177-AB6C-3289-290C-91164CBD2A65}"/>
                  </a:ext>
                </a:extLst>
              </p14:cNvPr>
              <p14:cNvContentPartPr/>
              <p14:nvPr/>
            </p14:nvContentPartPr>
            <p14:xfrm>
              <a:off x="10111413" y="3529390"/>
              <a:ext cx="380766" cy="13910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B6F177-AB6C-3289-290C-91164CBD2A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80462" y="3498477"/>
                <a:ext cx="441948" cy="200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E96442-0B39-CAB2-C7C8-5B4C9961781A}"/>
                  </a:ext>
                </a:extLst>
              </p14:cNvPr>
              <p14:cNvContentPartPr/>
              <p14:nvPr/>
            </p14:nvContentPartPr>
            <p14:xfrm>
              <a:off x="10183345" y="2424247"/>
              <a:ext cx="51720" cy="24700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E96442-0B39-CAB2-C7C8-5B4C996178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52457" y="2393281"/>
                <a:ext cx="112778" cy="308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AAC2E3-7CB7-1553-CA29-51FA32E8440F}"/>
                  </a:ext>
                </a:extLst>
              </p14:cNvPr>
              <p14:cNvContentPartPr/>
              <p14:nvPr/>
            </p14:nvContentPartPr>
            <p14:xfrm>
              <a:off x="10198801" y="2069638"/>
              <a:ext cx="1239198" cy="46815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AAC2E3-7CB7-1553-CA29-51FA32E844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67839" y="2038692"/>
                <a:ext cx="1300762" cy="52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DF064B-561C-BE89-A899-18F5D4AD9271}"/>
                  </a:ext>
                </a:extLst>
              </p14:cNvPr>
              <p14:cNvContentPartPr/>
              <p14:nvPr/>
            </p14:nvContentPartPr>
            <p14:xfrm>
              <a:off x="11411842" y="2434651"/>
              <a:ext cx="92739" cy="10314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DF064B-561C-BE89-A899-18F5D4AD92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80929" y="2403744"/>
                <a:ext cx="153846" cy="16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9DE82C0-9C09-3550-F726-A8C3A846BE8A}"/>
                  </a:ext>
                </a:extLst>
              </p14:cNvPr>
              <p14:cNvContentPartPr/>
              <p14:nvPr/>
            </p14:nvContentPartPr>
            <p14:xfrm>
              <a:off x="6510634" y="2315081"/>
              <a:ext cx="411382" cy="26751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9DE82C0-9C09-3550-F726-A8C3A846BE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79708" y="2284117"/>
                <a:ext cx="472514" cy="329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76FD77D-F5A3-5504-4D1B-3A2E62772EF5}"/>
                  </a:ext>
                </a:extLst>
              </p14:cNvPr>
              <p14:cNvContentPartPr/>
              <p14:nvPr/>
            </p14:nvContentPartPr>
            <p14:xfrm>
              <a:off x="11658553" y="2403737"/>
              <a:ext cx="164672" cy="10819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76FD77D-F5A3-5504-4D1B-3A2E62772E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27632" y="2372926"/>
                <a:ext cx="226154" cy="16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C74B26-AA04-DAE0-FC46-C394F5A22FA2}"/>
                  </a:ext>
                </a:extLst>
              </p14:cNvPr>
              <p14:cNvContentPartPr/>
              <p14:nvPr/>
            </p14:nvContentPartPr>
            <p14:xfrm>
              <a:off x="11802417" y="2558006"/>
              <a:ext cx="77283" cy="6717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C74B26-AA04-DAE0-FC46-C394F5A22F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771647" y="2527112"/>
                <a:ext cx="138108" cy="12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3B4AED-16BE-5E04-BEB7-ED78355A8A8E}"/>
                  </a:ext>
                </a:extLst>
              </p14:cNvPr>
              <p14:cNvContentPartPr/>
              <p14:nvPr/>
            </p14:nvContentPartPr>
            <p14:xfrm>
              <a:off x="7520659" y="3082339"/>
              <a:ext cx="1002594" cy="205988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3B4AED-16BE-5E04-BEB7-ED78355A8A8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89699" y="3051369"/>
                <a:ext cx="1064154" cy="267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26263E-EE79-875F-E30E-64827A01E54C}"/>
                  </a:ext>
                </a:extLst>
              </p14:cNvPr>
              <p14:cNvContentPartPr/>
              <p14:nvPr/>
            </p14:nvContentPartPr>
            <p14:xfrm>
              <a:off x="7520659" y="2023269"/>
              <a:ext cx="504121" cy="267517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26263E-EE79-875F-E30E-64827A01E5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89714" y="1992305"/>
                <a:ext cx="565292" cy="329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332CD8-1492-79A3-72F2-DA29C4E39EAA}"/>
                  </a:ext>
                </a:extLst>
              </p14:cNvPr>
              <p14:cNvContentPartPr/>
              <p14:nvPr/>
            </p14:nvContentPartPr>
            <p14:xfrm>
              <a:off x="9273490" y="1632694"/>
              <a:ext cx="740428" cy="17507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332CD8-1492-79A3-72F2-DA29C4E39E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42534" y="1601714"/>
                <a:ext cx="801620" cy="236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158CCA-3F46-F5B2-3E83-1DFC3C46329F}"/>
                  </a:ext>
                </a:extLst>
              </p14:cNvPr>
              <p14:cNvContentPartPr/>
              <p14:nvPr/>
            </p14:nvContentPartPr>
            <p14:xfrm>
              <a:off x="10609886" y="3102849"/>
              <a:ext cx="144162" cy="17507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158CCA-3F46-F5B2-3E83-1DFC3C4632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78968" y="3071869"/>
                <a:ext cx="205638" cy="23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38037E-4B9A-6F1A-C253-D928117C5A46}"/>
                  </a:ext>
                </a:extLst>
              </p14:cNvPr>
              <p14:cNvContentPartPr/>
              <p14:nvPr/>
            </p14:nvContentPartPr>
            <p14:xfrm>
              <a:off x="9067502" y="2533553"/>
              <a:ext cx="139109" cy="9809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38037E-4B9A-6F1A-C253-D928117C5A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36589" y="2502539"/>
                <a:ext cx="200216" cy="15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1AF57FE-DF05-C88C-B21B-BFBA6C2861CA}"/>
                  </a:ext>
                </a:extLst>
              </p14:cNvPr>
              <p14:cNvContentPartPr/>
              <p14:nvPr/>
            </p14:nvContentPartPr>
            <p14:xfrm>
              <a:off x="9047289" y="3406035"/>
              <a:ext cx="164672" cy="1575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1AF57FE-DF05-C88C-B21B-BFBA6C2861C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16368" y="3374527"/>
                <a:ext cx="226154" cy="78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82E9BD-6169-E067-5CEF-C96054464B81}"/>
                  </a:ext>
                </a:extLst>
              </p14:cNvPr>
              <p14:cNvContentPartPr/>
              <p14:nvPr/>
            </p14:nvContentPartPr>
            <p14:xfrm>
              <a:off x="9080878" y="2904886"/>
              <a:ext cx="262167" cy="262464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82E9BD-6169-E067-5CEF-C96054464B8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49950" y="2873923"/>
                <a:ext cx="323663" cy="32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9341FC-3799-50C3-AB97-BCCD5EA66400}"/>
                  </a:ext>
                </a:extLst>
              </p14:cNvPr>
              <p14:cNvContentPartPr/>
              <p14:nvPr/>
            </p14:nvContentPartPr>
            <p14:xfrm>
              <a:off x="10805173" y="3139409"/>
              <a:ext cx="205988" cy="230956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9341FC-3799-50C3-AB97-BCCD5EA6640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74203" y="3108519"/>
                <a:ext cx="267208" cy="292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E6056AD-0B83-4940-CACA-6C4AFC3EAC22}"/>
                  </a:ext>
                </a:extLst>
              </p14:cNvPr>
              <p14:cNvContentPartPr/>
              <p14:nvPr/>
            </p14:nvContentPartPr>
            <p14:xfrm>
              <a:off x="10630396" y="2661446"/>
              <a:ext cx="149215" cy="107601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E6056AD-0B83-4940-CACA-6C4AFC3EAC2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99474" y="2630497"/>
                <a:ext cx="210339" cy="168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3260EB-085D-23B2-ABBD-3C78CF9690F0}"/>
                  </a:ext>
                </a:extLst>
              </p14:cNvPr>
              <p14:cNvContentPartPr/>
              <p14:nvPr/>
            </p14:nvContentPartPr>
            <p14:xfrm>
              <a:off x="10836086" y="2650448"/>
              <a:ext cx="375416" cy="13881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3260EB-085D-23B2-ABBD-3C78CF9690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05161" y="2619521"/>
                <a:ext cx="436547" cy="19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4436A72-D82F-D4CC-2403-63B7A7D5379C}"/>
                  </a:ext>
                </a:extLst>
              </p14:cNvPr>
              <p14:cNvContentPartPr/>
              <p14:nvPr/>
            </p14:nvContentPartPr>
            <p14:xfrm>
              <a:off x="8106932" y="2387454"/>
              <a:ext cx="114735" cy="168833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4436A72-D82F-D4CC-2403-63B7A7D5379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76000" y="2356495"/>
                <a:ext cx="175879" cy="230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E49FE6A-6E98-A591-AC5E-054498A65BEE}"/>
                  </a:ext>
                </a:extLst>
              </p14:cNvPr>
              <p14:cNvContentPartPr/>
              <p14:nvPr/>
            </p14:nvContentPartPr>
            <p14:xfrm>
              <a:off x="8654450" y="2506351"/>
              <a:ext cx="135542" cy="10195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E49FE6A-6E98-A591-AC5E-054498A65BE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23531" y="2475369"/>
                <a:ext cx="196662" cy="1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ECDA526-6947-D524-F0C8-249FE8A92B41}"/>
                  </a:ext>
                </a:extLst>
              </p14:cNvPr>
              <p14:cNvContentPartPr/>
              <p14:nvPr/>
            </p14:nvContentPartPr>
            <p14:xfrm>
              <a:off x="8553982" y="1920786"/>
              <a:ext cx="131975" cy="179534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ECDA526-6947-D524-F0C8-249FE8A92B4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23056" y="1889844"/>
                <a:ext cx="193108" cy="240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9CB1317-250A-1024-31A0-3DFD0E9B7890}"/>
                  </a:ext>
                </a:extLst>
              </p14:cNvPr>
              <p14:cNvContentPartPr/>
              <p14:nvPr/>
            </p14:nvContentPartPr>
            <p14:xfrm>
              <a:off x="10398960" y="1992216"/>
              <a:ext cx="179534" cy="186073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9CB1317-250A-1024-31A0-3DFD0E9B78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68018" y="1961264"/>
                <a:ext cx="240698" cy="247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268CC8E-98B3-492D-D35C-92F066F2EFAB}"/>
                  </a:ext>
                </a:extLst>
              </p14:cNvPr>
              <p14:cNvContentPartPr/>
              <p14:nvPr/>
            </p14:nvContentPartPr>
            <p14:xfrm>
              <a:off x="10289872" y="2359309"/>
              <a:ext cx="107304" cy="151593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268CC8E-98B3-492D-D35C-92F066F2EFA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258905" y="2328342"/>
                <a:ext cx="168878" cy="213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0CC9EBC-1395-2B65-BC94-8C56D93D7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560" y="4024799"/>
                <a:ext cx="4290286" cy="20621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KCL at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301</m:t>
                              </m:r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den>
                          </m:f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0CC9EBC-1395-2B65-BC94-8C56D93D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0" y="4024799"/>
                <a:ext cx="4290286" cy="2062163"/>
              </a:xfrm>
              <a:prstGeom prst="rect">
                <a:avLst/>
              </a:prstGeom>
              <a:blipFill>
                <a:blip r:embed="rId59"/>
                <a:stretch>
                  <a:fillRect l="-1563" t="-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1DD02A-1BEF-4D84-D2E6-72A85FBF1024}"/>
                  </a:ext>
                </a:extLst>
              </p:cNvPr>
              <p:cNvSpPr txBox="1"/>
              <p:nvPr/>
            </p:nvSpPr>
            <p:spPr>
              <a:xfrm>
                <a:off x="5371966" y="4065630"/>
                <a:ext cx="3971079" cy="1720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KCL at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e>
                      </m:d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−10.5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1DD02A-1BEF-4D84-D2E6-72A85FBF1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966" y="4065630"/>
                <a:ext cx="3971079" cy="1720727"/>
              </a:xfrm>
              <a:prstGeom prst="rect">
                <a:avLst/>
              </a:prstGeom>
              <a:blipFill>
                <a:blip r:embed="rId60"/>
                <a:stretch>
                  <a:fillRect l="-122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AD4A2-21EE-EADA-B917-4EA179BE3499}"/>
                  </a:ext>
                </a:extLst>
              </p:cNvPr>
              <p:cNvSpPr txBox="1"/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D" sz="18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BD" sz="1800" b="1" dirty="0"/>
                  <a:t> </a:t>
                </a:r>
                <a:r>
                  <a:rPr lang="en-BD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BD" sz="1800" dirty="0"/>
                  <a:t>. </a:t>
                </a:r>
                <a:endParaRPr lang="en-US" sz="1800" dirty="0"/>
              </a:p>
              <a:p>
                <a:r>
                  <a:rPr lang="en-BD" sz="1800" dirty="0"/>
                  <a:t>Here, </a:t>
                </a:r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AD4A2-21EE-EADA-B917-4EA179BE3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blipFill>
                <a:blip r:embed="rId61"/>
                <a:stretch>
                  <a:fillRect l="-2426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314135-8923-4BF1-3772-CC19F31A9863}"/>
                  </a:ext>
                </a:extLst>
              </p:cNvPr>
              <p:cNvSpPr txBox="1"/>
              <p:nvPr/>
            </p:nvSpPr>
            <p:spPr>
              <a:xfrm>
                <a:off x="9343045" y="5292546"/>
                <a:ext cx="2439776" cy="132802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𝟗𝟗𝟗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314135-8923-4BF1-3772-CC19F31A9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45" y="5292546"/>
                <a:ext cx="2439776" cy="1328023"/>
              </a:xfrm>
              <a:prstGeom prst="roundRect">
                <a:avLst/>
              </a:prstGeom>
              <a:blipFill>
                <a:blip r:embed="rId6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5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5337-E5CB-170B-5177-698B3741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circuits with OP-AMP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13B-4198-25F8-D744-F38D16A8EA76}"/>
                  </a:ext>
                </a:extLst>
              </p:cNvPr>
              <p:cNvSpPr txBox="1"/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D" sz="18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BD" sz="1800" b="1" dirty="0"/>
                  <a:t> </a:t>
                </a:r>
                <a:r>
                  <a:rPr lang="en-BD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BD" sz="1800" dirty="0"/>
                  <a:t>. </a:t>
                </a:r>
                <a:endParaRPr lang="en-US" sz="1800" dirty="0"/>
              </a:p>
              <a:p>
                <a:r>
                  <a:rPr lang="en-BD" sz="1800" dirty="0"/>
                  <a:t>Here, </a:t>
                </a:r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13B-4198-25F8-D744-F38D16A8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" y="1623638"/>
                <a:ext cx="2263588" cy="1480405"/>
              </a:xfrm>
              <a:prstGeom prst="rect">
                <a:avLst/>
              </a:prstGeom>
              <a:blipFill>
                <a:blip r:embed="rId2"/>
                <a:stretch>
                  <a:fillRect l="-2426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Content Placeholder 3">
            <a:extLst>
              <a:ext uri="{FF2B5EF4-FFF2-40B4-BE49-F238E27FC236}">
                <a16:creationId xmlns:a16="http://schemas.microsoft.com/office/drawing/2014/main" id="{CE96A888-4A97-572E-CF9B-B716CFD85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53" b="15656"/>
          <a:stretch/>
        </p:blipFill>
        <p:spPr>
          <a:xfrm>
            <a:off x="1194384" y="3272661"/>
            <a:ext cx="4212117" cy="247785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F74668F-5692-ADA8-892C-872B46B1B8AC}"/>
              </a:ext>
            </a:extLst>
          </p:cNvPr>
          <p:cNvGrpSpPr/>
          <p:nvPr/>
        </p:nvGrpSpPr>
        <p:grpSpPr>
          <a:xfrm>
            <a:off x="5620118" y="1531250"/>
            <a:ext cx="6074922" cy="4313725"/>
            <a:chOff x="5620118" y="1531250"/>
            <a:chExt cx="6074922" cy="4313725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C5193D53-F20D-8B71-862A-299CFDA626C5}"/>
                </a:ext>
              </a:extLst>
            </p:cNvPr>
            <p:cNvSpPr/>
            <p:nvPr/>
          </p:nvSpPr>
          <p:spPr>
            <a:xfrm rot="5400000">
              <a:off x="7556920" y="3015364"/>
              <a:ext cx="3294907" cy="2364316"/>
            </a:xfrm>
            <a:prstGeom prst="triangle">
              <a:avLst/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A4C185-5EC2-E1E8-2A70-938489C4FBCD}"/>
                    </a:ext>
                  </a:extLst>
                </p14:cNvPr>
                <p14:cNvContentPartPr/>
                <p14:nvPr/>
              </p14:nvContentPartPr>
              <p14:xfrm>
                <a:off x="7841496" y="4749560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A4C185-5EC2-E1E8-2A70-938489C4FB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0536" y="4718600"/>
                  <a:ext cx="61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D6E379-7233-3173-2686-C110791EA0DF}"/>
                    </a:ext>
                  </a:extLst>
                </p14:cNvPr>
                <p14:cNvContentPartPr/>
                <p14:nvPr/>
              </p14:nvContentPartPr>
              <p14:xfrm>
                <a:off x="6728330" y="2874926"/>
                <a:ext cx="525240" cy="20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D6E379-7233-3173-2686-C110791EA0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7370" y="2843966"/>
                  <a:ext cx="58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AB322D-D4A4-EEF2-233F-91EEA437ECF8}"/>
                    </a:ext>
                  </a:extLst>
                </p14:cNvPr>
                <p14:cNvContentPartPr/>
                <p14:nvPr/>
              </p14:nvContentPartPr>
              <p14:xfrm>
                <a:off x="8418474" y="3584364"/>
                <a:ext cx="256680" cy="26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AB322D-D4A4-EEF2-233F-91EEA437EC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7514" y="3553404"/>
                  <a:ext cx="317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07B629-5C47-2F1B-DAE5-847005FBCC62}"/>
                    </a:ext>
                  </a:extLst>
                </p14:cNvPr>
                <p14:cNvContentPartPr/>
                <p14:nvPr/>
              </p14:nvContentPartPr>
              <p14:xfrm>
                <a:off x="9112857" y="3670786"/>
                <a:ext cx="265680" cy="26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07B629-5C47-2F1B-DAE5-847005FBCC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81897" y="3639784"/>
                  <a:ext cx="326880" cy="324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390738-83B4-25D6-9580-8319831E8066}"/>
                    </a:ext>
                  </a:extLst>
                </p14:cNvPr>
                <p14:cNvContentPartPr/>
                <p14:nvPr/>
              </p14:nvContentPartPr>
              <p14:xfrm>
                <a:off x="9090168" y="1708177"/>
                <a:ext cx="618480" cy="18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390738-83B4-25D6-9580-8319831E80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59208" y="1677217"/>
                  <a:ext cx="679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089EFD-3147-3DC3-1C35-D9B5C8EE6A79}"/>
                    </a:ext>
                  </a:extLst>
                </p14:cNvPr>
                <p14:cNvContentPartPr/>
                <p14:nvPr/>
              </p14:nvContentPartPr>
              <p14:xfrm>
                <a:off x="11355560" y="4009421"/>
                <a:ext cx="339480" cy="38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089EFD-3147-3DC3-1C35-D9B5C8EE6A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24600" y="3978490"/>
                  <a:ext cx="400680" cy="4434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83146A-5278-FD4D-ACAF-A797DA8E3756}"/>
                </a:ext>
              </a:extLst>
            </p:cNvPr>
            <p:cNvGrpSpPr/>
            <p:nvPr/>
          </p:nvGrpSpPr>
          <p:grpSpPr>
            <a:xfrm>
              <a:off x="5930256" y="2175432"/>
              <a:ext cx="5261504" cy="3199114"/>
              <a:chOff x="6245764" y="1370397"/>
              <a:chExt cx="5261504" cy="319911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7AEAFBA5-25C4-B0C7-53F5-F24747BB395E}"/>
                      </a:ext>
                    </a:extLst>
                  </p14:cNvPr>
                  <p14:cNvContentPartPr/>
                  <p14:nvPr/>
                </p14:nvContentPartPr>
                <p14:xfrm>
                  <a:off x="11057088" y="3338157"/>
                  <a:ext cx="81360" cy="1004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7AEAFBA5-25C4-B0C7-53F5-F24747BB395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026128" y="3307197"/>
                    <a:ext cx="1425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90ED418-28E7-03BD-872B-261CFF4C38F8}"/>
                      </a:ext>
                    </a:extLst>
                  </p14:cNvPr>
                  <p14:cNvContentPartPr/>
                  <p14:nvPr/>
                </p14:nvContentPartPr>
                <p14:xfrm>
                  <a:off x="11421228" y="3322106"/>
                  <a:ext cx="86040" cy="136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90ED418-28E7-03BD-872B-261CFF4C38F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390268" y="3291146"/>
                    <a:ext cx="147240" cy="1972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C1EBF5F-F8D7-CDEA-75D1-512F8532F18A}"/>
                  </a:ext>
                </a:extLst>
              </p:cNvPr>
              <p:cNvGrpSpPr/>
              <p:nvPr/>
            </p:nvGrpSpPr>
            <p:grpSpPr>
              <a:xfrm>
                <a:off x="6245764" y="1370397"/>
                <a:ext cx="5164853" cy="3199114"/>
                <a:chOff x="6245764" y="1370397"/>
                <a:chExt cx="5164853" cy="319911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184D097E-BFFB-F3AE-6E1F-4FE48CBE25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45764" y="2568605"/>
                    <a:ext cx="2483640" cy="12952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184D097E-BFFB-F3AE-6E1F-4FE48CBE25CB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214804" y="2537645"/>
                      <a:ext cx="2544840" cy="135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63BB2F64-8ECE-76C7-9A2B-31355F922A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9564" y="3813845"/>
                    <a:ext cx="436320" cy="752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63BB2F64-8ECE-76C7-9A2B-31355F922A9B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8088604" y="3782885"/>
                      <a:ext cx="49752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B728F5-A548-0509-4973-B18776A956BA}"/>
                    </a:ext>
                  </a:extLst>
                </p:cNvPr>
                <p:cNvSpPr/>
                <p:nvPr/>
              </p:nvSpPr>
              <p:spPr>
                <a:xfrm rot="2808514" flipH="1">
                  <a:off x="8973480" y="3607939"/>
                  <a:ext cx="441846" cy="440825"/>
                </a:xfrm>
                <a:prstGeom prst="rect">
                  <a:avLst/>
                </a:prstGeom>
                <a:solidFill>
                  <a:srgbClr val="000000">
                    <a:alpha val="5000"/>
                  </a:srgbClr>
                </a:solidFill>
                <a:ln w="61715" cap="rnd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1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1071B17F-92AE-CA31-068E-381A7D01B2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0659" y="3695405"/>
                    <a:ext cx="143640" cy="1684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1071B17F-92AE-CA31-068E-381A7D01B24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069699" y="3664445"/>
                      <a:ext cx="204840" cy="22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B5D1AE71-C0FA-37C8-EFB2-66FAA6C960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0659" y="3924355"/>
                    <a:ext cx="205920" cy="648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B5D1AE71-C0FA-37C8-EFB2-66FAA6C9601D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9069699" y="3893395"/>
                      <a:ext cx="267120" cy="6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338F6641-ECF5-A7FF-1813-D61E926547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19806" y="3216245"/>
                    <a:ext cx="984240" cy="27432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338F6641-ECF5-A7FF-1813-D61E9265479C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9688835" y="3185285"/>
                      <a:ext cx="1045462" cy="335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1AC60AB1-EB5A-6605-91E9-D33009BAE0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4057" y="4202002"/>
                    <a:ext cx="9720" cy="12060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1AC60AB1-EB5A-6605-91E9-D33009BAE0F3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9151906" y="4170949"/>
                      <a:ext cx="73274" cy="181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1868E193-8599-4178-D645-3283ACA022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6809" y="4308151"/>
                    <a:ext cx="517680" cy="14616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1868E193-8599-4178-D645-3283ACA0222F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8635849" y="4277115"/>
                      <a:ext cx="578880" cy="207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AAA58AA-3D68-3C94-5FA7-AAB18BA2E9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9857" y="4456111"/>
                    <a:ext cx="413640" cy="11340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AAA58AA-3D68-3C94-5FA7-AAB18BA2E990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8448897" y="4425249"/>
                      <a:ext cx="474840" cy="1744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4F87F91D-0F87-C4FD-CD6B-12CD278C0E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7417" y="3333631"/>
                    <a:ext cx="513720" cy="17136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4F87F91D-0F87-C4FD-CD6B-12CD278C0E2C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9176479" y="3302671"/>
                      <a:ext cx="574877" cy="23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03DD82BF-9301-8A9C-A4B5-0212063848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52817" y="3382231"/>
                    <a:ext cx="757800" cy="2124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03DD82BF-9301-8A9C-A4B5-021206384890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0621857" y="3350737"/>
                      <a:ext cx="819000" cy="834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B5519137-0E30-CCE9-826B-B6AF0066D9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79408" y="1448157"/>
                    <a:ext cx="26280" cy="19386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B5519137-0E30-CCE9-826B-B6AF0066D95F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1048448" y="1417197"/>
                      <a:ext cx="87480" cy="199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0E86FC1-1280-0952-9D05-96BF75B8C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0208" y="1459317"/>
                    <a:ext cx="33840" cy="119736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0E86FC1-1280-0952-9D05-96BF75B8C04F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908915" y="1428357"/>
                      <a:ext cx="95698" cy="12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E599F94E-4759-32AD-A42B-FBC1459D05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6128" y="1477677"/>
                    <a:ext cx="1041840" cy="4860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E599F94E-4759-32AD-A42B-FBC1459D058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935168" y="1446486"/>
                      <a:ext cx="1103040" cy="110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30299961-2737-FBF3-66C9-32B620F2DD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9928" y="1370397"/>
                    <a:ext cx="2045880" cy="22644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30299961-2737-FBF3-66C9-32B620F2DD78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988895" y="1329357"/>
                      <a:ext cx="2117507" cy="308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DE34A9-312F-8A62-3790-F12B538265AC}"/>
                    </a:ext>
                  </a:extLst>
                </p14:cNvPr>
                <p14:cNvContentPartPr/>
                <p14:nvPr/>
              </p14:nvContentPartPr>
              <p14:xfrm>
                <a:off x="6579655" y="4398479"/>
                <a:ext cx="14688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DE34A9-312F-8A62-3790-F12B538265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48695" y="4367519"/>
                  <a:ext cx="208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AEBE2F-B566-3615-254A-51A29A0296AB}"/>
                    </a:ext>
                  </a:extLst>
                </p14:cNvPr>
                <p14:cNvContentPartPr/>
                <p14:nvPr/>
              </p14:nvContentPartPr>
              <p14:xfrm>
                <a:off x="6754615" y="4630679"/>
                <a:ext cx="21960" cy="12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AEBE2F-B566-3615-254A-51A29A0296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23139" y="4599805"/>
                  <a:ext cx="84180" cy="1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612E9-BEAA-C638-45F5-BC02AEF91A5B}"/>
                    </a:ext>
                  </a:extLst>
                </p14:cNvPr>
                <p14:cNvContentPartPr/>
                <p14:nvPr/>
              </p14:nvContentPartPr>
              <p14:xfrm>
                <a:off x="6776215" y="4552199"/>
                <a:ext cx="136440" cy="210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612E9-BEAA-C638-45F5-BC02AEF91A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5255" y="4521292"/>
                  <a:ext cx="197640" cy="272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062CFB-3FDB-47E5-9DD2-C1F7BD4BD1BB}"/>
                    </a:ext>
                  </a:extLst>
                </p14:cNvPr>
                <p14:cNvContentPartPr/>
                <p14:nvPr/>
              </p14:nvContentPartPr>
              <p14:xfrm>
                <a:off x="9145334" y="4331862"/>
                <a:ext cx="169920" cy="19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062CFB-3FDB-47E5-9DD2-C1F7BD4BD1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14308" y="4300902"/>
                  <a:ext cx="23125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CC8A6D-B63A-5000-9886-206BA24EAEF1}"/>
                    </a:ext>
                  </a:extLst>
                </p14:cNvPr>
                <p14:cNvContentPartPr/>
                <p14:nvPr/>
              </p14:nvContentPartPr>
              <p14:xfrm>
                <a:off x="7568683" y="3606699"/>
                <a:ext cx="133200" cy="14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CC8A6D-B63A-5000-9886-206BA24EAE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37723" y="3575739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0B5636-AC70-E8A3-03E1-D6474B94DA52}"/>
                    </a:ext>
                  </a:extLst>
                </p14:cNvPr>
                <p14:cNvContentPartPr/>
                <p14:nvPr/>
              </p14:nvContentPartPr>
              <p14:xfrm>
                <a:off x="7506403" y="4050579"/>
                <a:ext cx="254880" cy="453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0B5636-AC70-E8A3-03E1-D6474B94DA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75399" y="4019644"/>
                  <a:ext cx="316167" cy="5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9BEFCD-0554-49C0-6F64-E31816BB1524}"/>
                    </a:ext>
                  </a:extLst>
                </p14:cNvPr>
                <p14:cNvContentPartPr/>
                <p14:nvPr/>
              </p14:nvContentPartPr>
              <p14:xfrm>
                <a:off x="9368078" y="4383792"/>
                <a:ext cx="240840" cy="228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9BEFCD-0554-49C0-6F64-E31816BB15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37072" y="4352832"/>
                  <a:ext cx="302132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CA6C7E-1EC8-89F1-CD7C-7470A1249563}"/>
                    </a:ext>
                  </a:extLst>
                </p14:cNvPr>
                <p14:cNvContentPartPr/>
                <p14:nvPr/>
              </p14:nvContentPartPr>
              <p14:xfrm>
                <a:off x="5620118" y="3485715"/>
                <a:ext cx="868680" cy="47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CA6C7E-1EC8-89F1-CD7C-7470A12495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89158" y="3454732"/>
                  <a:ext cx="929880" cy="5407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2980D1-6483-A222-B068-0A64CBEB9E12}"/>
                </a:ext>
              </a:extLst>
            </p:cNvPr>
            <p:cNvSpPr txBox="1"/>
            <p:nvPr/>
          </p:nvSpPr>
          <p:spPr>
            <a:xfrm>
              <a:off x="6359122" y="271168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A878C1-00A6-E78D-86FB-5DFC187965EC}"/>
                </a:ext>
              </a:extLst>
            </p:cNvPr>
            <p:cNvSpPr txBox="1"/>
            <p:nvPr/>
          </p:nvSpPr>
          <p:spPr>
            <a:xfrm>
              <a:off x="8546814" y="1531250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20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153CE-C9CD-5774-D844-2A2053EC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5 ends here</a:t>
            </a:r>
          </a:p>
        </p:txBody>
      </p:sp>
    </p:spTree>
    <p:extLst>
      <p:ext uri="{BB962C8B-B14F-4D97-AF65-F5344CB8AC3E}">
        <p14:creationId xmlns:p14="http://schemas.microsoft.com/office/powerpoint/2010/main" val="2360015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C504-2C0C-1DF8-5DB2-DA36F7B4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D023-9B69-CC72-9D88-25EEEF69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491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FECD1-30B3-3BCB-FC77-D49DB058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88" y="2936628"/>
            <a:ext cx="2794624" cy="281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48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F3D2-F4AA-C853-A1A6-48BDE21F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DD0-530E-DC1C-360C-98D2F831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BD" dirty="0"/>
              <a:t>Feedback in Op-Amp circuit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Negative Feedback</a:t>
            </a:r>
          </a:p>
          <a:p>
            <a:pPr>
              <a:lnSpc>
                <a:spcPct val="150000"/>
              </a:lnSpc>
            </a:pPr>
            <a:r>
              <a:rPr lang="en-US" dirty="0"/>
              <a:t>Open Loop VS Closed Loop Gain</a:t>
            </a:r>
          </a:p>
          <a:p>
            <a:pPr>
              <a:lnSpc>
                <a:spcPct val="150000"/>
              </a:lnSpc>
            </a:pPr>
            <a:r>
              <a:rPr lang="en-US" dirty="0"/>
              <a:t>Closed </a:t>
            </a:r>
            <a:r>
              <a:rPr lang="en-US"/>
              <a:t>Loop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60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in Op-Amp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64A-C7C4-6278-023B-13A08082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types of feedback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Negative Feedback: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Output voltage</a:t>
            </a:r>
            <a:r>
              <a:rPr lang="en-US" dirty="0"/>
              <a:t> is fed to the inputs </a:t>
            </a:r>
            <a:r>
              <a:rPr lang="en-US" b="1" dirty="0">
                <a:solidFill>
                  <a:srgbClr val="7030A0"/>
                </a:solidFill>
              </a:rPr>
              <a:t>negatively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output voltage</a:t>
            </a:r>
            <a:r>
              <a:rPr lang="en-US" dirty="0"/>
              <a:t> is connected to the </a:t>
            </a:r>
            <a:r>
              <a:rPr lang="en-US" b="1" u="sng" dirty="0"/>
              <a:t>inverting</a:t>
            </a:r>
            <a:r>
              <a:rPr lang="en-US" dirty="0"/>
              <a:t> terminal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Positive Feedback: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Output voltage</a:t>
            </a:r>
            <a:r>
              <a:rPr lang="en-US" dirty="0"/>
              <a:t> is fed to the inputs </a:t>
            </a:r>
            <a:r>
              <a:rPr lang="en-US" b="1" dirty="0">
                <a:solidFill>
                  <a:srgbClr val="00B050"/>
                </a:solidFill>
              </a:rPr>
              <a:t>positively</a:t>
            </a:r>
          </a:p>
          <a:p>
            <a:pPr marL="914400" lvl="2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output voltage </a:t>
            </a:r>
            <a:r>
              <a:rPr lang="en-US" dirty="0"/>
              <a:t>is connected to the </a:t>
            </a:r>
            <a:r>
              <a:rPr lang="en-US" b="1" u="sng" dirty="0"/>
              <a:t>non-inverting</a:t>
            </a:r>
            <a:r>
              <a:rPr lang="en-US" dirty="0"/>
              <a:t> terminal </a:t>
            </a:r>
          </a:p>
          <a:p>
            <a:pPr marL="914400" lvl="2" indent="0">
              <a:buNone/>
            </a:pPr>
            <a:r>
              <a:rPr lang="en-US" dirty="0"/>
              <a:t>	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F436-B211-D3D7-585E-8C8EAA2A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24" y="1003053"/>
            <a:ext cx="2794624" cy="2819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C9EF4-8962-513D-668B-625D422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868" y="4033163"/>
            <a:ext cx="2161991" cy="2386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C9923-91D7-9985-3854-055415693B8F}"/>
                  </a:ext>
                </a:extLst>
              </p:cNvPr>
              <p:cNvSpPr txBox="1"/>
              <p:nvPr/>
            </p:nvSpPr>
            <p:spPr>
              <a:xfrm>
                <a:off x="1800242" y="3736778"/>
                <a:ext cx="7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C9923-91D7-9985-3854-055415693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42" y="3736778"/>
                <a:ext cx="7023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503C-2885-C456-85CB-FF80BDDB0DCD}"/>
                  </a:ext>
                </a:extLst>
              </p:cNvPr>
              <p:cNvSpPr txBox="1"/>
              <p:nvPr/>
            </p:nvSpPr>
            <p:spPr>
              <a:xfrm>
                <a:off x="4697052" y="3723441"/>
                <a:ext cx="2582566" cy="3960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(+)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503C-2885-C456-85CB-FF80BDDB0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52" y="3723441"/>
                <a:ext cx="2582566" cy="396006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01A3EC-B7A7-A990-A382-2A593BACE6BD}"/>
                  </a:ext>
                </a:extLst>
              </p:cNvPr>
              <p:cNvSpPr txBox="1"/>
              <p:nvPr/>
            </p:nvSpPr>
            <p:spPr>
              <a:xfrm>
                <a:off x="2455117" y="3616008"/>
                <a:ext cx="1099930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01A3EC-B7A7-A990-A382-2A593BAC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17" y="3616008"/>
                <a:ext cx="1099930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6CC8-989C-10A6-9587-D3622B47923D}"/>
                  </a:ext>
                </a:extLst>
              </p:cNvPr>
              <p:cNvSpPr txBox="1"/>
              <p:nvPr/>
            </p:nvSpPr>
            <p:spPr>
              <a:xfrm>
                <a:off x="3552881" y="3727000"/>
                <a:ext cx="109993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6CC8-989C-10A6-9587-D3622B479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881" y="3727000"/>
                <a:ext cx="1099930" cy="3888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3CB7B-D6E2-B000-FE37-2E7866747BCA}"/>
                  </a:ext>
                </a:extLst>
              </p:cNvPr>
              <p:cNvSpPr txBox="1"/>
              <p:nvPr/>
            </p:nvSpPr>
            <p:spPr>
              <a:xfrm>
                <a:off x="7505437" y="3736778"/>
                <a:ext cx="1645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3CB7B-D6E2-B000-FE37-2E786674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437" y="3736778"/>
                <a:ext cx="164518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28F63-27E1-0DFC-F556-461ECA032583}"/>
                  </a:ext>
                </a:extLst>
              </p:cNvPr>
              <p:cNvSpPr txBox="1"/>
              <p:nvPr/>
            </p:nvSpPr>
            <p:spPr>
              <a:xfrm>
                <a:off x="1800242" y="5755365"/>
                <a:ext cx="7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28F63-27E1-0DFC-F556-461ECA03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42" y="5755365"/>
                <a:ext cx="702372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C720D9-26B6-AF1C-7C35-5591C442B33B}"/>
                  </a:ext>
                </a:extLst>
              </p:cNvPr>
              <p:cNvSpPr txBox="1"/>
              <p:nvPr/>
            </p:nvSpPr>
            <p:spPr>
              <a:xfrm>
                <a:off x="4686564" y="5738470"/>
                <a:ext cx="2592184" cy="396006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↑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(+)</m:t>
                        </m:r>
                      </m:sub>
                    </m:sSub>
                    <m:r>
                      <a:rPr 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C720D9-26B6-AF1C-7C35-5591C44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64" y="5738470"/>
                <a:ext cx="2592184" cy="396006"/>
              </a:xfrm>
              <a:prstGeom prst="rect">
                <a:avLst/>
              </a:prstGeom>
              <a:blipFill>
                <a:blip r:embed="rId11"/>
                <a:stretch>
                  <a:fillRect b="-4225"/>
                </a:stretch>
              </a:blip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8B18D5-04ED-E325-7AA4-C424601F113A}"/>
                  </a:ext>
                </a:extLst>
              </p:cNvPr>
              <p:cNvSpPr txBox="1"/>
              <p:nvPr/>
            </p:nvSpPr>
            <p:spPr>
              <a:xfrm>
                <a:off x="2455117" y="5634595"/>
                <a:ext cx="1099930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8B18D5-04ED-E325-7AA4-C424601F1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17" y="5634595"/>
                <a:ext cx="1099930" cy="6108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771C42-C581-6CEE-994C-4DE59A03E507}"/>
                  </a:ext>
                </a:extLst>
              </p:cNvPr>
              <p:cNvSpPr txBox="1"/>
              <p:nvPr/>
            </p:nvSpPr>
            <p:spPr>
              <a:xfrm>
                <a:off x="3552881" y="5745587"/>
                <a:ext cx="109993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771C42-C581-6CEE-994C-4DE59A03E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881" y="5745587"/>
                <a:ext cx="1099930" cy="3888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6E43-6C18-CC26-8E4D-1D5272206450}"/>
                  </a:ext>
                </a:extLst>
              </p:cNvPr>
              <p:cNvSpPr txBox="1"/>
              <p:nvPr/>
            </p:nvSpPr>
            <p:spPr>
              <a:xfrm>
                <a:off x="7505437" y="5755365"/>
                <a:ext cx="1598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6E43-6C18-CC26-8E4D-1D527220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437" y="5755365"/>
                <a:ext cx="1598806" cy="369332"/>
              </a:xfrm>
              <a:prstGeom prst="rect">
                <a:avLst/>
              </a:prstGeom>
              <a:blipFill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55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3" grpId="0"/>
      <p:bldP spid="16" grpId="0"/>
      <p:bldP spid="18" grpId="0"/>
      <p:bldP spid="19" grpId="0" animBg="1"/>
      <p:bldP spid="20" grpId="0"/>
      <p:bldP spid="21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in Op-Amp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64A-C7C4-6278-023B-13A08082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Two types of feedback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Negative Feedback: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Output voltage</a:t>
            </a:r>
            <a:r>
              <a:rPr lang="en-US"/>
              <a:t> is fed to the inputs </a:t>
            </a:r>
            <a:r>
              <a:rPr lang="en-US" b="1">
                <a:solidFill>
                  <a:srgbClr val="7030A0"/>
                </a:solidFill>
              </a:rPr>
              <a:t>negatively</a:t>
            </a:r>
            <a:r>
              <a:rPr lang="en-US"/>
              <a:t> </a:t>
            </a:r>
          </a:p>
          <a:p>
            <a:pPr marL="914400" lvl="2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output voltage</a:t>
            </a:r>
            <a:r>
              <a:rPr lang="en-US"/>
              <a:t> is connected to the </a:t>
            </a:r>
            <a:r>
              <a:rPr lang="en-US" b="1" u="sng"/>
              <a:t>inverting</a:t>
            </a:r>
            <a:r>
              <a:rPr lang="en-US"/>
              <a:t> terminal </a:t>
            </a:r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Positive Feedback: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Output voltage</a:t>
            </a:r>
            <a:r>
              <a:rPr lang="en-US"/>
              <a:t> is fed to the inputs </a:t>
            </a:r>
            <a:r>
              <a:rPr lang="en-US" b="1">
                <a:solidFill>
                  <a:srgbClr val="00B050"/>
                </a:solidFill>
              </a:rPr>
              <a:t>positively</a:t>
            </a:r>
          </a:p>
          <a:p>
            <a:pPr marL="914400" lvl="2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output voltage </a:t>
            </a:r>
            <a:r>
              <a:rPr lang="en-US"/>
              <a:t>is connected to the </a:t>
            </a:r>
            <a:r>
              <a:rPr lang="en-US" b="1" u="sng"/>
              <a:t>non-inverting</a:t>
            </a:r>
            <a:r>
              <a:rPr lang="en-US"/>
              <a:t> terminal </a:t>
            </a:r>
          </a:p>
          <a:p>
            <a:pPr marL="914400" lvl="2" indent="0">
              <a:buNone/>
            </a:pPr>
            <a:r>
              <a:rPr lang="en-US"/>
              <a:t>	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F436-B211-D3D7-585E-8C8EAA2A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24" y="1003053"/>
            <a:ext cx="2794624" cy="2819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C9EF4-8962-513D-668B-625D422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868" y="4033163"/>
            <a:ext cx="2161991" cy="2386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C9923-91D7-9985-3854-055415693B8F}"/>
                  </a:ext>
                </a:extLst>
              </p:cNvPr>
              <p:cNvSpPr txBox="1"/>
              <p:nvPr/>
            </p:nvSpPr>
            <p:spPr>
              <a:xfrm>
                <a:off x="3588669" y="3617509"/>
                <a:ext cx="1503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C9923-91D7-9985-3854-055415693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69" y="3617509"/>
                <a:ext cx="15031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3CB7B-D6E2-B000-FE37-2E7866747BCA}"/>
                  </a:ext>
                </a:extLst>
              </p:cNvPr>
              <p:cNvSpPr txBox="1"/>
              <p:nvPr/>
            </p:nvSpPr>
            <p:spPr>
              <a:xfrm>
                <a:off x="4735732" y="3578580"/>
                <a:ext cx="2493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3CB7B-D6E2-B000-FE37-2E786674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732" y="3578580"/>
                <a:ext cx="24933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28F63-27E1-0DFC-F556-461ECA032583}"/>
                  </a:ext>
                </a:extLst>
              </p:cNvPr>
              <p:cNvSpPr txBox="1"/>
              <p:nvPr/>
            </p:nvSpPr>
            <p:spPr>
              <a:xfrm>
                <a:off x="3801320" y="5754946"/>
                <a:ext cx="991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28F63-27E1-0DFC-F556-461ECA03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20" y="5754946"/>
                <a:ext cx="99181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6E43-6C18-CC26-8E4D-1D5272206450}"/>
                  </a:ext>
                </a:extLst>
              </p:cNvPr>
              <p:cNvSpPr txBox="1"/>
              <p:nvPr/>
            </p:nvSpPr>
            <p:spPr>
              <a:xfrm>
                <a:off x="4811478" y="5754946"/>
                <a:ext cx="21619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6E43-6C18-CC26-8E4D-1D527220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78" y="5754946"/>
                <a:ext cx="21619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01AD34-E0A4-1C0D-45A2-E33053A12BF5}"/>
                  </a:ext>
                </a:extLst>
              </p14:cNvPr>
              <p14:cNvContentPartPr/>
              <p14:nvPr/>
            </p14:nvContentPartPr>
            <p14:xfrm>
              <a:off x="4889520" y="2559960"/>
              <a:ext cx="1836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01AD34-E0A4-1C0D-45A2-E33053A12B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0160" y="2550600"/>
                <a:ext cx="3708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83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Feedback in Op-Amp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64A-C7C4-6278-023B-13A0808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7312" cy="116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Negative Feedback: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Output voltage</a:t>
            </a:r>
            <a:r>
              <a:rPr lang="en-US" sz="1800" dirty="0"/>
              <a:t> is fed to the inputs </a:t>
            </a:r>
            <a:r>
              <a:rPr lang="en-US" sz="1800" b="1" dirty="0">
                <a:solidFill>
                  <a:srgbClr val="7030A0"/>
                </a:solidFill>
              </a:rPr>
              <a:t>negatively</a:t>
            </a:r>
            <a:r>
              <a:rPr lang="en-US" sz="1800" dirty="0"/>
              <a:t> </a:t>
            </a:r>
          </a:p>
          <a:p>
            <a:pPr marL="457200" lvl="1" indent="0">
              <a:buNone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output voltage</a:t>
            </a:r>
            <a:r>
              <a:rPr lang="en-US" sz="1800" dirty="0"/>
              <a:t> is connected to the </a:t>
            </a:r>
            <a:r>
              <a:rPr lang="en-US" sz="1800" b="1" u="sng" dirty="0"/>
              <a:t>inverting</a:t>
            </a:r>
            <a:r>
              <a:rPr lang="en-US" sz="1800" dirty="0"/>
              <a:t> terminal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F436-B211-D3D7-585E-8C8EAA2A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1645652"/>
            <a:ext cx="3535680" cy="356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0F873-B174-5701-BD06-4A0E52905BB7}"/>
                  </a:ext>
                </a:extLst>
              </p:cNvPr>
              <p:cNvSpPr txBox="1"/>
              <p:nvPr/>
            </p:nvSpPr>
            <p:spPr>
              <a:xfrm>
                <a:off x="1666494" y="2959490"/>
                <a:ext cx="2794624" cy="334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num>
                      <m:den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𝐤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know,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(+)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(−)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d>
                          <m:d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d>
                          <m:d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0F873-B174-5701-BD06-4A0E5290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494" y="2959490"/>
                <a:ext cx="2794624" cy="3345916"/>
              </a:xfrm>
              <a:prstGeom prst="rect">
                <a:avLst/>
              </a:prstGeom>
              <a:blipFill>
                <a:blip r:embed="rId3"/>
                <a:stretch>
                  <a:fillRect l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0F934-0BA4-EEF0-E31F-C837BAABE8B0}"/>
                  </a:ext>
                </a:extLst>
              </p:cNvPr>
              <p:cNvSpPr txBox="1"/>
              <p:nvPr/>
            </p:nvSpPr>
            <p:spPr>
              <a:xfrm>
                <a:off x="4861848" y="3429000"/>
                <a:ext cx="2468304" cy="23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0F934-0BA4-EEF0-E31F-C837BAABE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848" y="3429000"/>
                <a:ext cx="2468304" cy="2376997"/>
              </a:xfrm>
              <a:prstGeom prst="rect">
                <a:avLst/>
              </a:prstGeom>
              <a:blipFill>
                <a:blip r:embed="rId4"/>
                <a:stretch>
                  <a:fillRect l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E0728C-FD12-5BB3-B1BF-52E045E7801F}"/>
              </a:ext>
            </a:extLst>
          </p:cNvPr>
          <p:cNvSpPr txBox="1"/>
          <p:nvPr/>
        </p:nvSpPr>
        <p:spPr>
          <a:xfrm>
            <a:off x="6825327" y="5215221"/>
            <a:ext cx="46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the new amplification factor / Gain</a:t>
            </a:r>
          </a:p>
        </p:txBody>
      </p:sp>
    </p:spTree>
    <p:extLst>
      <p:ext uri="{BB962C8B-B14F-4D97-AF65-F5344CB8AC3E}">
        <p14:creationId xmlns:p14="http://schemas.microsoft.com/office/powerpoint/2010/main" val="168076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2FE7C2-C081-7CA2-D1E5-D0495933F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1"/>
          <a:stretch/>
        </p:blipFill>
        <p:spPr bwMode="auto">
          <a:xfrm>
            <a:off x="5593986" y="2190167"/>
            <a:ext cx="6324600" cy="17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5E6C68-D37B-2AF5-99CF-FA32917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Amplifier: 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E4F514-F6A9-45EB-1250-3AE595B3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521" y="1698273"/>
            <a:ext cx="5601789" cy="2277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Operational: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M</a:t>
            </a:r>
            <a:r>
              <a:rPr lang="en-US" sz="2800" dirty="0"/>
              <a:t>athematical Operations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Amplifier: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Amplifies input signal/voltage.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5AF407DC-8B0D-89F9-AD24-345888BB7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7"/>
          <a:stretch/>
        </p:blipFill>
        <p:spPr>
          <a:xfrm>
            <a:off x="7229902" y="1597362"/>
            <a:ext cx="2803645" cy="23002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6E52F5-C12E-3D3C-E393-F3F5F57C3E65}"/>
              </a:ext>
            </a:extLst>
          </p:cNvPr>
          <p:cNvSpPr txBox="1"/>
          <p:nvPr/>
        </p:nvSpPr>
        <p:spPr>
          <a:xfrm>
            <a:off x="6216995" y="19173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Signal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40D63-B671-F3B4-CCDE-3DF78E271640}"/>
              </a:ext>
            </a:extLst>
          </p:cNvPr>
          <p:cNvSpPr txBox="1"/>
          <p:nvPr/>
        </p:nvSpPr>
        <p:spPr>
          <a:xfrm>
            <a:off x="9924580" y="1823399"/>
            <a:ext cx="1909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CB53C-D1F5-04E0-A69E-6C6EB9661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525" y="4846936"/>
            <a:ext cx="3305449" cy="178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/>
              <p:nvPr/>
            </p:nvSpPr>
            <p:spPr>
              <a:xfrm>
                <a:off x="7507671" y="5512676"/>
                <a:ext cx="8438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671" y="5512676"/>
                <a:ext cx="843825" cy="400110"/>
              </a:xfrm>
              <a:prstGeom prst="rect">
                <a:avLst/>
              </a:prstGeom>
              <a:blipFill>
                <a:blip r:embed="rId8"/>
                <a:stretch>
                  <a:fillRect l="-797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/>
              <p:nvPr/>
            </p:nvSpPr>
            <p:spPr>
              <a:xfrm>
                <a:off x="3801660" y="5503878"/>
                <a:ext cx="10124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𝐈𝐧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60" y="5503878"/>
                <a:ext cx="101241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EA169-7F04-85D8-EC38-F620F0644B4C}"/>
              </a:ext>
            </a:extLst>
          </p:cNvPr>
          <p:cNvGrpSpPr/>
          <p:nvPr/>
        </p:nvGrpSpPr>
        <p:grpSpPr>
          <a:xfrm>
            <a:off x="2084605" y="4800746"/>
            <a:ext cx="7948942" cy="1835437"/>
            <a:chOff x="2084605" y="4800746"/>
            <a:chExt cx="7948942" cy="183543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C9D3C47-CC1A-0BB3-16E2-A41B42C52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40449" r="73007" b="36816"/>
            <a:stretch/>
          </p:blipFill>
          <p:spPr bwMode="auto">
            <a:xfrm>
              <a:off x="2839466" y="5504192"/>
              <a:ext cx="568798" cy="47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82AA-BA08-1457-CEB2-8F54AEB289B9}"/>
                </a:ext>
              </a:extLst>
            </p:cNvPr>
            <p:cNvSpPr txBox="1"/>
            <p:nvPr/>
          </p:nvSpPr>
          <p:spPr>
            <a:xfrm>
              <a:off x="2399833" y="5167885"/>
              <a:ext cx="1423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Small Signal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6C93D70-9BCC-7A39-6EFD-96A934304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6" t="35787" r="8446" b="32680"/>
            <a:stretch/>
          </p:blipFill>
          <p:spPr bwMode="auto">
            <a:xfrm>
              <a:off x="8507201" y="5412326"/>
              <a:ext cx="1061764" cy="658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D3FFB-9904-EE61-D8DD-E2458C896B41}"/>
                </a:ext>
              </a:extLst>
            </p:cNvPr>
            <p:cNvSpPr txBox="1"/>
            <p:nvPr/>
          </p:nvSpPr>
          <p:spPr>
            <a:xfrm>
              <a:off x="8208899" y="5092662"/>
              <a:ext cx="1665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Large Signal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8E6DCE1-10EA-59B2-1614-3B7463CCE194}"/>
                </a:ext>
              </a:extLst>
            </p:cNvPr>
            <p:cNvSpPr/>
            <p:nvPr/>
          </p:nvSpPr>
          <p:spPr>
            <a:xfrm>
              <a:off x="2084605" y="4800746"/>
              <a:ext cx="7948942" cy="1835437"/>
            </a:xfrm>
            <a:custGeom>
              <a:avLst/>
              <a:gdLst>
                <a:gd name="connsiteX0" fmla="*/ 0 w 7948942"/>
                <a:gd name="connsiteY0" fmla="*/ 305912 h 1835437"/>
                <a:gd name="connsiteX1" fmla="*/ 305912 w 7948942"/>
                <a:gd name="connsiteY1" fmla="*/ 0 h 1835437"/>
                <a:gd name="connsiteX2" fmla="*/ 650192 w 7948942"/>
                <a:gd name="connsiteY2" fmla="*/ 0 h 1835437"/>
                <a:gd name="connsiteX3" fmla="*/ 1287957 w 7948942"/>
                <a:gd name="connsiteY3" fmla="*/ 0 h 1835437"/>
                <a:gd name="connsiteX4" fmla="*/ 1999093 w 7948942"/>
                <a:gd name="connsiteY4" fmla="*/ 0 h 1835437"/>
                <a:gd name="connsiteX5" fmla="*/ 2490116 w 7948942"/>
                <a:gd name="connsiteY5" fmla="*/ 0 h 1835437"/>
                <a:gd name="connsiteX6" fmla="*/ 3054509 w 7948942"/>
                <a:gd name="connsiteY6" fmla="*/ 0 h 1835437"/>
                <a:gd name="connsiteX7" fmla="*/ 3765645 w 7948942"/>
                <a:gd name="connsiteY7" fmla="*/ 0 h 1835437"/>
                <a:gd name="connsiteX8" fmla="*/ 4183297 w 7948942"/>
                <a:gd name="connsiteY8" fmla="*/ 0 h 1835437"/>
                <a:gd name="connsiteX9" fmla="*/ 4747690 w 7948942"/>
                <a:gd name="connsiteY9" fmla="*/ 0 h 1835437"/>
                <a:gd name="connsiteX10" fmla="*/ 5091971 w 7948942"/>
                <a:gd name="connsiteY10" fmla="*/ 0 h 1835437"/>
                <a:gd name="connsiteX11" fmla="*/ 5729735 w 7948942"/>
                <a:gd name="connsiteY11" fmla="*/ 0 h 1835437"/>
                <a:gd name="connsiteX12" fmla="*/ 6294129 w 7948942"/>
                <a:gd name="connsiteY12" fmla="*/ 0 h 1835437"/>
                <a:gd name="connsiteX13" fmla="*/ 6858523 w 7948942"/>
                <a:gd name="connsiteY13" fmla="*/ 0 h 1835437"/>
                <a:gd name="connsiteX14" fmla="*/ 7643030 w 7948942"/>
                <a:gd name="connsiteY14" fmla="*/ 0 h 1835437"/>
                <a:gd name="connsiteX15" fmla="*/ 7948942 w 7948942"/>
                <a:gd name="connsiteY15" fmla="*/ 305912 h 1835437"/>
                <a:gd name="connsiteX16" fmla="*/ 7948942 w 7948942"/>
                <a:gd name="connsiteY16" fmla="*/ 726019 h 1835437"/>
                <a:gd name="connsiteX17" fmla="*/ 7948942 w 7948942"/>
                <a:gd name="connsiteY17" fmla="*/ 1109418 h 1835437"/>
                <a:gd name="connsiteX18" fmla="*/ 7948942 w 7948942"/>
                <a:gd name="connsiteY18" fmla="*/ 1529525 h 1835437"/>
                <a:gd name="connsiteX19" fmla="*/ 7643030 w 7948942"/>
                <a:gd name="connsiteY19" fmla="*/ 1835437 h 1835437"/>
                <a:gd name="connsiteX20" fmla="*/ 7078636 w 7948942"/>
                <a:gd name="connsiteY20" fmla="*/ 1835437 h 1835437"/>
                <a:gd name="connsiteX21" fmla="*/ 6660985 w 7948942"/>
                <a:gd name="connsiteY21" fmla="*/ 1835437 h 1835437"/>
                <a:gd name="connsiteX22" fmla="*/ 5949849 w 7948942"/>
                <a:gd name="connsiteY22" fmla="*/ 1835437 h 1835437"/>
                <a:gd name="connsiteX23" fmla="*/ 5312084 w 7948942"/>
                <a:gd name="connsiteY23" fmla="*/ 1835437 h 1835437"/>
                <a:gd name="connsiteX24" fmla="*/ 4967804 w 7948942"/>
                <a:gd name="connsiteY24" fmla="*/ 1835437 h 1835437"/>
                <a:gd name="connsiteX25" fmla="*/ 4623524 w 7948942"/>
                <a:gd name="connsiteY25" fmla="*/ 1835437 h 1835437"/>
                <a:gd name="connsiteX26" fmla="*/ 4279244 w 7948942"/>
                <a:gd name="connsiteY26" fmla="*/ 1835437 h 1835437"/>
                <a:gd name="connsiteX27" fmla="*/ 3714850 w 7948942"/>
                <a:gd name="connsiteY27" fmla="*/ 1835437 h 1835437"/>
                <a:gd name="connsiteX28" fmla="*/ 3297199 w 7948942"/>
                <a:gd name="connsiteY28" fmla="*/ 1835437 h 1835437"/>
                <a:gd name="connsiteX29" fmla="*/ 2879547 w 7948942"/>
                <a:gd name="connsiteY29" fmla="*/ 1835437 h 1835437"/>
                <a:gd name="connsiteX30" fmla="*/ 2461896 w 7948942"/>
                <a:gd name="connsiteY30" fmla="*/ 1835437 h 1835437"/>
                <a:gd name="connsiteX31" fmla="*/ 2117616 w 7948942"/>
                <a:gd name="connsiteY31" fmla="*/ 1835437 h 1835437"/>
                <a:gd name="connsiteX32" fmla="*/ 1626593 w 7948942"/>
                <a:gd name="connsiteY32" fmla="*/ 1835437 h 1835437"/>
                <a:gd name="connsiteX33" fmla="*/ 988828 w 7948942"/>
                <a:gd name="connsiteY33" fmla="*/ 1835437 h 1835437"/>
                <a:gd name="connsiteX34" fmla="*/ 305912 w 7948942"/>
                <a:gd name="connsiteY34" fmla="*/ 1835437 h 1835437"/>
                <a:gd name="connsiteX35" fmla="*/ 0 w 7948942"/>
                <a:gd name="connsiteY35" fmla="*/ 1529525 h 1835437"/>
                <a:gd name="connsiteX36" fmla="*/ 0 w 7948942"/>
                <a:gd name="connsiteY36" fmla="*/ 1146126 h 1835437"/>
                <a:gd name="connsiteX37" fmla="*/ 0 w 7948942"/>
                <a:gd name="connsiteY37" fmla="*/ 750491 h 1835437"/>
                <a:gd name="connsiteX38" fmla="*/ 0 w 7948942"/>
                <a:gd name="connsiteY38" fmla="*/ 305912 h 18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948942" h="1835437" extrusionOk="0">
                  <a:moveTo>
                    <a:pt x="0" y="305912"/>
                  </a:moveTo>
                  <a:cubicBezTo>
                    <a:pt x="-9629" y="152548"/>
                    <a:pt x="141737" y="-10130"/>
                    <a:pt x="305912" y="0"/>
                  </a:cubicBezTo>
                  <a:cubicBezTo>
                    <a:pt x="420655" y="-6909"/>
                    <a:pt x="488228" y="21617"/>
                    <a:pt x="650192" y="0"/>
                  </a:cubicBezTo>
                  <a:cubicBezTo>
                    <a:pt x="812156" y="-21617"/>
                    <a:pt x="1020346" y="50160"/>
                    <a:pt x="1287957" y="0"/>
                  </a:cubicBezTo>
                  <a:cubicBezTo>
                    <a:pt x="1555568" y="-50160"/>
                    <a:pt x="1691148" y="388"/>
                    <a:pt x="1999093" y="0"/>
                  </a:cubicBezTo>
                  <a:cubicBezTo>
                    <a:pt x="2307038" y="-388"/>
                    <a:pt x="2314180" y="8513"/>
                    <a:pt x="2490116" y="0"/>
                  </a:cubicBezTo>
                  <a:cubicBezTo>
                    <a:pt x="2666052" y="-8513"/>
                    <a:pt x="2792446" y="24599"/>
                    <a:pt x="3054509" y="0"/>
                  </a:cubicBezTo>
                  <a:cubicBezTo>
                    <a:pt x="3316572" y="-24599"/>
                    <a:pt x="3465719" y="37231"/>
                    <a:pt x="3765645" y="0"/>
                  </a:cubicBezTo>
                  <a:cubicBezTo>
                    <a:pt x="4065571" y="-37231"/>
                    <a:pt x="3990169" y="3025"/>
                    <a:pt x="4183297" y="0"/>
                  </a:cubicBezTo>
                  <a:cubicBezTo>
                    <a:pt x="4376425" y="-3025"/>
                    <a:pt x="4565502" y="13137"/>
                    <a:pt x="4747690" y="0"/>
                  </a:cubicBezTo>
                  <a:cubicBezTo>
                    <a:pt x="4929878" y="-13137"/>
                    <a:pt x="5013331" y="25016"/>
                    <a:pt x="5091971" y="0"/>
                  </a:cubicBezTo>
                  <a:cubicBezTo>
                    <a:pt x="5170611" y="-25016"/>
                    <a:pt x="5470297" y="76281"/>
                    <a:pt x="5729735" y="0"/>
                  </a:cubicBezTo>
                  <a:cubicBezTo>
                    <a:pt x="5989173" y="-76281"/>
                    <a:pt x="6062498" y="17121"/>
                    <a:pt x="6294129" y="0"/>
                  </a:cubicBezTo>
                  <a:cubicBezTo>
                    <a:pt x="6525760" y="-17121"/>
                    <a:pt x="6680884" y="26132"/>
                    <a:pt x="6858523" y="0"/>
                  </a:cubicBezTo>
                  <a:cubicBezTo>
                    <a:pt x="7036162" y="-26132"/>
                    <a:pt x="7383403" y="64757"/>
                    <a:pt x="7643030" y="0"/>
                  </a:cubicBezTo>
                  <a:cubicBezTo>
                    <a:pt x="7831306" y="-46084"/>
                    <a:pt x="7975722" y="152848"/>
                    <a:pt x="7948942" y="305912"/>
                  </a:cubicBezTo>
                  <a:cubicBezTo>
                    <a:pt x="7962988" y="424183"/>
                    <a:pt x="7901473" y="550563"/>
                    <a:pt x="7948942" y="726019"/>
                  </a:cubicBezTo>
                  <a:cubicBezTo>
                    <a:pt x="7996411" y="901475"/>
                    <a:pt x="7935858" y="1001064"/>
                    <a:pt x="7948942" y="1109418"/>
                  </a:cubicBezTo>
                  <a:cubicBezTo>
                    <a:pt x="7962026" y="1217772"/>
                    <a:pt x="7945180" y="1357281"/>
                    <a:pt x="7948942" y="1529525"/>
                  </a:cubicBezTo>
                  <a:cubicBezTo>
                    <a:pt x="7932233" y="1744477"/>
                    <a:pt x="7823683" y="1847714"/>
                    <a:pt x="7643030" y="1835437"/>
                  </a:cubicBezTo>
                  <a:cubicBezTo>
                    <a:pt x="7375167" y="1882137"/>
                    <a:pt x="7360234" y="1778165"/>
                    <a:pt x="7078636" y="1835437"/>
                  </a:cubicBezTo>
                  <a:cubicBezTo>
                    <a:pt x="6797038" y="1892709"/>
                    <a:pt x="6770154" y="1817577"/>
                    <a:pt x="6660985" y="1835437"/>
                  </a:cubicBezTo>
                  <a:cubicBezTo>
                    <a:pt x="6551816" y="1853297"/>
                    <a:pt x="6248152" y="1790713"/>
                    <a:pt x="5949849" y="1835437"/>
                  </a:cubicBezTo>
                  <a:cubicBezTo>
                    <a:pt x="5651546" y="1880161"/>
                    <a:pt x="5503771" y="1792602"/>
                    <a:pt x="5312084" y="1835437"/>
                  </a:cubicBezTo>
                  <a:cubicBezTo>
                    <a:pt x="5120397" y="1878272"/>
                    <a:pt x="5078566" y="1835268"/>
                    <a:pt x="4967804" y="1835437"/>
                  </a:cubicBezTo>
                  <a:cubicBezTo>
                    <a:pt x="4857042" y="1835606"/>
                    <a:pt x="4761210" y="1816289"/>
                    <a:pt x="4623524" y="1835437"/>
                  </a:cubicBezTo>
                  <a:cubicBezTo>
                    <a:pt x="4485838" y="1854585"/>
                    <a:pt x="4383395" y="1802383"/>
                    <a:pt x="4279244" y="1835437"/>
                  </a:cubicBezTo>
                  <a:cubicBezTo>
                    <a:pt x="4175093" y="1868491"/>
                    <a:pt x="3857618" y="1834277"/>
                    <a:pt x="3714850" y="1835437"/>
                  </a:cubicBezTo>
                  <a:cubicBezTo>
                    <a:pt x="3572082" y="1836597"/>
                    <a:pt x="3382463" y="1801848"/>
                    <a:pt x="3297199" y="1835437"/>
                  </a:cubicBezTo>
                  <a:cubicBezTo>
                    <a:pt x="3211935" y="1869026"/>
                    <a:pt x="2995467" y="1814934"/>
                    <a:pt x="2879547" y="1835437"/>
                  </a:cubicBezTo>
                  <a:cubicBezTo>
                    <a:pt x="2763627" y="1855940"/>
                    <a:pt x="2627226" y="1823135"/>
                    <a:pt x="2461896" y="1835437"/>
                  </a:cubicBezTo>
                  <a:cubicBezTo>
                    <a:pt x="2296566" y="1847739"/>
                    <a:pt x="2200082" y="1800426"/>
                    <a:pt x="2117616" y="1835437"/>
                  </a:cubicBezTo>
                  <a:cubicBezTo>
                    <a:pt x="2035150" y="1870448"/>
                    <a:pt x="1791029" y="1794715"/>
                    <a:pt x="1626593" y="1835437"/>
                  </a:cubicBezTo>
                  <a:cubicBezTo>
                    <a:pt x="1462157" y="1876159"/>
                    <a:pt x="1293828" y="1822522"/>
                    <a:pt x="988828" y="1835437"/>
                  </a:cubicBezTo>
                  <a:cubicBezTo>
                    <a:pt x="683828" y="1848352"/>
                    <a:pt x="627247" y="1777167"/>
                    <a:pt x="305912" y="1835437"/>
                  </a:cubicBezTo>
                  <a:cubicBezTo>
                    <a:pt x="118316" y="1866152"/>
                    <a:pt x="-36092" y="1683295"/>
                    <a:pt x="0" y="1529525"/>
                  </a:cubicBezTo>
                  <a:cubicBezTo>
                    <a:pt x="-14135" y="1365717"/>
                    <a:pt x="42549" y="1224315"/>
                    <a:pt x="0" y="1146126"/>
                  </a:cubicBezTo>
                  <a:cubicBezTo>
                    <a:pt x="-42549" y="1067937"/>
                    <a:pt x="18470" y="831083"/>
                    <a:pt x="0" y="750491"/>
                  </a:cubicBezTo>
                  <a:cubicBezTo>
                    <a:pt x="-18470" y="669899"/>
                    <a:pt x="45520" y="449839"/>
                    <a:pt x="0" y="305912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198370413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0F16B81-BC77-98BF-1086-2E8DC6B04191}"/>
              </a:ext>
            </a:extLst>
          </p:cNvPr>
          <p:cNvSpPr txBox="1"/>
          <p:nvPr/>
        </p:nvSpPr>
        <p:spPr>
          <a:xfrm>
            <a:off x="838200" y="3997677"/>
            <a:ext cx="11015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op-amp (operational amplifier) </a:t>
            </a:r>
            <a:r>
              <a:rPr lang="en-US" sz="2400" dirty="0"/>
              <a:t>can be modelled by a </a:t>
            </a:r>
            <a:r>
              <a:rPr lang="en-US" sz="2400" b="1" dirty="0"/>
              <a:t>voltage- controlled voltage source.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349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" grpId="0"/>
      <p:bldP spid="9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5C6C0-2AD7-8D5D-DF25-BAACD4E5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19" y="2335000"/>
            <a:ext cx="2347823" cy="2368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Open Loop Gain VS Closed Loop Gain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B9AF55-007C-F7CB-99E8-A16AFEBB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47"/>
          <a:stretch/>
        </p:blipFill>
        <p:spPr>
          <a:xfrm>
            <a:off x="3078881" y="2217893"/>
            <a:ext cx="2899167" cy="2378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/>
              <p:nvPr/>
            </p:nvSpPr>
            <p:spPr>
              <a:xfrm>
                <a:off x="2868569" y="2855681"/>
                <a:ext cx="420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5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69" y="2855681"/>
                <a:ext cx="42062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/>
              <p:nvPr/>
            </p:nvSpPr>
            <p:spPr>
              <a:xfrm>
                <a:off x="983940" y="3193675"/>
                <a:ext cx="2128981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3193675"/>
                <a:ext cx="2128981" cy="429669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6430644" y="1557289"/>
            <a:ext cx="419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With “</a:t>
            </a:r>
            <a:r>
              <a:rPr lang="en-US" sz="2400" b="1" dirty="0"/>
              <a:t>Negative Feedback”: Closed Loop (CL)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3FF16-A362-D651-93E9-332CA546DF9B}"/>
                  </a:ext>
                </a:extLst>
              </p:cNvPr>
              <p:cNvSpPr txBox="1"/>
              <p:nvPr/>
            </p:nvSpPr>
            <p:spPr>
              <a:xfrm>
                <a:off x="8062245" y="5549842"/>
                <a:ext cx="2678041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Voltage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Gain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3FF16-A362-D651-93E9-332CA546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45" y="5549842"/>
                <a:ext cx="2678041" cy="686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0F9B7-41C7-7EAB-E711-C50F95DA605B}"/>
                  </a:ext>
                </a:extLst>
              </p:cNvPr>
              <p:cNvSpPr txBox="1"/>
              <p:nvPr/>
            </p:nvSpPr>
            <p:spPr>
              <a:xfrm>
                <a:off x="8176379" y="4650132"/>
                <a:ext cx="2451697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Input Voltage: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d>
                          <m:dPr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Voltage:	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0F9B7-41C7-7EAB-E711-C50F95DA6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379" y="4650132"/>
                <a:ext cx="2451697" cy="665888"/>
              </a:xfrm>
              <a:prstGeom prst="rect">
                <a:avLst/>
              </a:prstGeom>
              <a:blipFill>
                <a:blip r:embed="rId7"/>
                <a:stretch>
                  <a:fillRect l="-1990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64D7C78-0820-8DD7-804A-C690B891C6A3}"/>
              </a:ext>
            </a:extLst>
          </p:cNvPr>
          <p:cNvSpPr txBox="1"/>
          <p:nvPr/>
        </p:nvSpPr>
        <p:spPr>
          <a:xfrm>
            <a:off x="983940" y="1741954"/>
            <a:ext cx="50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Loop (OL) Configuration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2E445B-49A3-46A8-50A1-C8F0928191E9}"/>
                  </a:ext>
                </a:extLst>
              </p:cNvPr>
              <p:cNvSpPr txBox="1"/>
              <p:nvPr/>
            </p:nvSpPr>
            <p:spPr>
              <a:xfrm>
                <a:off x="983940" y="5564237"/>
                <a:ext cx="3051412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Voltage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2E445B-49A3-46A8-50A1-C8F092819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5564237"/>
                <a:ext cx="3051412" cy="6574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4C090-C459-E971-7943-45F536BB478A}"/>
                  </a:ext>
                </a:extLst>
              </p:cNvPr>
              <p:cNvSpPr txBox="1"/>
              <p:nvPr/>
            </p:nvSpPr>
            <p:spPr>
              <a:xfrm>
                <a:off x="983940" y="4650132"/>
                <a:ext cx="2451697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Input Voltage: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Voltage:	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4C090-C459-E971-7943-45F536BB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0" y="4650132"/>
                <a:ext cx="2451697" cy="665888"/>
              </a:xfrm>
              <a:prstGeom prst="rect">
                <a:avLst/>
              </a:prstGeom>
              <a:blipFill>
                <a:blip r:embed="rId9"/>
                <a:stretch>
                  <a:fillRect l="-1985" t="-5505"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850460"/>
                  </p:ext>
                </p:extLst>
              </p:nvPr>
            </p:nvGraphicFramePr>
            <p:xfrm>
              <a:off x="4523092" y="5201766"/>
              <a:ext cx="3051413" cy="10199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0240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471173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39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&lt;100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850460"/>
                  </p:ext>
                </p:extLst>
              </p:nvPr>
            </p:nvGraphicFramePr>
            <p:xfrm>
              <a:off x="4523092" y="5201766"/>
              <a:ext cx="3051413" cy="10199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0240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1471173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5" t="-64762" r="-93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7851" t="-64762" r="-826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646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  <p:bldP spid="19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EFAF-2BA7-7B5C-BF0D-F7743B78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Open Loop Gain VS Closed Loop Gain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B9AF55-007C-F7CB-99E8-A16AFEBB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47"/>
          <a:stretch/>
        </p:blipFill>
        <p:spPr>
          <a:xfrm>
            <a:off x="2256137" y="2186097"/>
            <a:ext cx="1891877" cy="1552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/>
              <p:nvPr/>
            </p:nvSpPr>
            <p:spPr>
              <a:xfrm>
                <a:off x="1990824" y="2517917"/>
                <a:ext cx="4598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90592F-3403-AAAB-94F4-E3FBD66C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24" y="2517917"/>
                <a:ext cx="4598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/>
              <p:nvPr/>
            </p:nvSpPr>
            <p:spPr>
              <a:xfrm>
                <a:off x="872946" y="2721768"/>
                <a:ext cx="1367109" cy="277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ACFAF6-1B31-9325-111E-D7351FB4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6" y="2721768"/>
                <a:ext cx="1367109" cy="277897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D7682F-1784-7E97-3438-0746AD9EA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613" y="2186097"/>
            <a:ext cx="1999715" cy="2017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02B75-11EC-801A-BBAC-85ED60486A5E}"/>
              </a:ext>
            </a:extLst>
          </p:cNvPr>
          <p:cNvSpPr txBox="1"/>
          <p:nvPr/>
        </p:nvSpPr>
        <p:spPr>
          <a:xfrm>
            <a:off x="7097537" y="1724432"/>
            <a:ext cx="419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Closed Loop (CL) Configuration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D7C78-0820-8DD7-804A-C690B891C6A3}"/>
              </a:ext>
            </a:extLst>
          </p:cNvPr>
          <p:cNvSpPr txBox="1"/>
          <p:nvPr/>
        </p:nvSpPr>
        <p:spPr>
          <a:xfrm>
            <a:off x="838200" y="1783852"/>
            <a:ext cx="50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Loop (OL) Configuration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3499551"/>
                  </p:ext>
                </p:extLst>
              </p:nvPr>
            </p:nvGraphicFramePr>
            <p:xfrm>
              <a:off x="3717715" y="3738279"/>
              <a:ext cx="5290564" cy="23410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1112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839452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639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&lt;100</m:t>
                                </m:r>
                              </m:oMath>
                            </m:oMathPara>
                          </a14:m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323046">
                    <a:tc>
                      <a:txBody>
                        <a:bodyPr/>
                        <a:lstStyle/>
                        <a:p>
                          <a:r>
                            <a:rPr lang="en-US" sz="1600" i="0" dirty="0"/>
                            <a:t>Can’t be controlled</a:t>
                          </a:r>
                          <a:endParaRPr lang="en-BD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/>
                            <a:t>Can be controlled by the feedback element</a:t>
                          </a:r>
                          <a:endParaRPr lang="en-BD" sz="18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8708425"/>
                      </a:ext>
                    </a:extLst>
                  </a:tr>
                  <a:tr h="367134"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Comparator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Linear Amplifier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834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D2A3FA4-857E-4BFB-FF36-D33C09894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3499551"/>
                  </p:ext>
                </p:extLst>
              </p:nvPr>
            </p:nvGraphicFramePr>
            <p:xfrm>
              <a:off x="3717715" y="3738279"/>
              <a:ext cx="5290564" cy="23410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1112">
                      <a:extLst>
                        <a:ext uri="{9D8B030D-6E8A-4147-A177-3AD203B41FA5}">
                          <a16:colId xmlns:a16="http://schemas.microsoft.com/office/drawing/2014/main" val="446928194"/>
                        </a:ext>
                      </a:extLst>
                    </a:gridCol>
                    <a:gridCol w="2839452">
                      <a:extLst>
                        <a:ext uri="{9D8B030D-6E8A-4147-A177-3AD203B41FA5}">
                          <a16:colId xmlns:a16="http://schemas.microsoft.com/office/drawing/2014/main" val="3967136633"/>
                        </a:ext>
                      </a:extLst>
                    </a:gridCol>
                  </a:tblGrid>
                  <a:tr h="379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CL Gain </a:t>
                          </a:r>
                          <a:endParaRPr lang="en-BD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05914"/>
                      </a:ext>
                    </a:extLst>
                  </a:tr>
                  <a:tr h="9539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48" t="-42675" r="-116129" b="-115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6695" t="-42675" r="-429" b="-115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1213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i="0" dirty="0"/>
                            <a:t>Can’t be controlled</a:t>
                          </a:r>
                          <a:endParaRPr lang="en-BD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/>
                            <a:t>Can be controlled by the feedback element</a:t>
                          </a:r>
                          <a:endParaRPr lang="en-BD" sz="18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8708425"/>
                      </a:ext>
                    </a:extLst>
                  </a:tr>
                  <a:tr h="367134"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Comparator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/>
                            <a:t>Used as “</a:t>
                          </a:r>
                          <a:r>
                            <a:rPr lang="en-US" sz="1800" b="1" i="1" dirty="0"/>
                            <a:t>Linear Amplifier</a:t>
                          </a:r>
                          <a:r>
                            <a:rPr lang="en-US" sz="1800" i="1" dirty="0"/>
                            <a:t>”</a:t>
                          </a:r>
                          <a:endParaRPr lang="en-BD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834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709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3783872-63CC-89C8-44E0-5229D335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26" y="3002787"/>
            <a:ext cx="4600096" cy="2005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Feedback in Op-Amp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54D8D-FDE7-BB4A-786B-8F87234F20F4}"/>
                  </a:ext>
                </a:extLst>
              </p:cNvPr>
              <p:cNvSpPr txBox="1"/>
              <p:nvPr/>
            </p:nvSpPr>
            <p:spPr>
              <a:xfrm>
                <a:off x="2491406" y="2134404"/>
                <a:ext cx="3306417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54D8D-FDE7-BB4A-786B-8F87234F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6" y="2134404"/>
                <a:ext cx="3306417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AB87F4-227F-1E64-5323-3612FDB0CE9C}"/>
                  </a:ext>
                </a:extLst>
              </p:cNvPr>
              <p:cNvSpPr txBox="1"/>
              <p:nvPr/>
            </p:nvSpPr>
            <p:spPr>
              <a:xfrm>
                <a:off x="2319525" y="5136454"/>
                <a:ext cx="3306417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AB87F4-227F-1E64-5323-3612FDB0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25" y="5136454"/>
                <a:ext cx="3306417" cy="658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C5872CC-3E84-0895-FC78-EEDB95545662}"/>
              </a:ext>
            </a:extLst>
          </p:cNvPr>
          <p:cNvSpPr txBox="1"/>
          <p:nvPr/>
        </p:nvSpPr>
        <p:spPr>
          <a:xfrm>
            <a:off x="867173" y="1663894"/>
            <a:ext cx="585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output voltage</a:t>
            </a:r>
            <a:r>
              <a:rPr lang="en-US" dirty="0"/>
              <a:t> is transformed in the following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BAF73-4EB9-23D0-1C0C-89BBE8606ABC}"/>
                  </a:ext>
                </a:extLst>
              </p:cNvPr>
              <p:cNvSpPr txBox="1"/>
              <p:nvPr/>
            </p:nvSpPr>
            <p:spPr>
              <a:xfrm>
                <a:off x="867173" y="2956170"/>
                <a:ext cx="6809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factor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can be achieved with a voltage divider network.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BAF73-4EB9-23D0-1C0C-89BBE8606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3" y="2956170"/>
                <a:ext cx="6809878" cy="369332"/>
              </a:xfrm>
              <a:prstGeom prst="rect">
                <a:avLst/>
              </a:prstGeom>
              <a:blipFill>
                <a:blip r:embed="rId5"/>
                <a:stretch>
                  <a:fillRect l="-716" t="-9836" r="-8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C9392EA-34C3-D776-AC19-1FD3B9C074C9}"/>
              </a:ext>
            </a:extLst>
          </p:cNvPr>
          <p:cNvSpPr txBox="1"/>
          <p:nvPr/>
        </p:nvSpPr>
        <p:spPr>
          <a:xfrm>
            <a:off x="867173" y="6020000"/>
            <a:ext cx="988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voltage divider can act as a </a:t>
            </a:r>
            <a:r>
              <a:rPr lang="en-US" sz="2400" b="1" u="sng" dirty="0"/>
              <a:t>multiplier/factor</a:t>
            </a:r>
            <a:r>
              <a:rPr lang="en-US" sz="2400" dirty="0"/>
              <a:t> in the </a:t>
            </a:r>
            <a:r>
              <a:rPr lang="en-US" sz="2400" b="1" dirty="0"/>
              <a:t>feedback</a:t>
            </a:r>
            <a:r>
              <a:rPr lang="en-US" sz="2400" dirty="0"/>
              <a:t> branch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1565B-5089-9877-A5D9-F0637392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93" y="1616538"/>
            <a:ext cx="3535680" cy="356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F1779-9816-1FAE-1A23-BCBD7F31F1CB}"/>
                  </a:ext>
                </a:extLst>
              </p:cNvPr>
              <p:cNvSpPr txBox="1"/>
              <p:nvPr/>
            </p:nvSpPr>
            <p:spPr>
              <a:xfrm>
                <a:off x="2792974" y="4372176"/>
                <a:ext cx="761999" cy="4972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F1779-9816-1FAE-1A23-BCBD7F31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974" y="4372176"/>
                <a:ext cx="761999" cy="497252"/>
              </a:xfrm>
              <a:prstGeom prst="rect">
                <a:avLst/>
              </a:prstGeom>
              <a:blipFill>
                <a:blip r:embed="rId7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B633CC-86F2-32EB-BE68-01E95694DAC3}"/>
              </a:ext>
            </a:extLst>
          </p:cNvPr>
          <p:cNvSpPr/>
          <p:nvPr/>
        </p:nvSpPr>
        <p:spPr>
          <a:xfrm>
            <a:off x="3170848" y="5094909"/>
            <a:ext cx="1614284" cy="767356"/>
          </a:xfrm>
          <a:custGeom>
            <a:avLst/>
            <a:gdLst>
              <a:gd name="connsiteX0" fmla="*/ 0 w 1614284"/>
              <a:gd name="connsiteY0" fmla="*/ 127895 h 767356"/>
              <a:gd name="connsiteX1" fmla="*/ 127895 w 1614284"/>
              <a:gd name="connsiteY1" fmla="*/ 0 h 767356"/>
              <a:gd name="connsiteX2" fmla="*/ 607896 w 1614284"/>
              <a:gd name="connsiteY2" fmla="*/ 0 h 767356"/>
              <a:gd name="connsiteX3" fmla="*/ 1019973 w 1614284"/>
              <a:gd name="connsiteY3" fmla="*/ 0 h 767356"/>
              <a:gd name="connsiteX4" fmla="*/ 1486389 w 1614284"/>
              <a:gd name="connsiteY4" fmla="*/ 0 h 767356"/>
              <a:gd name="connsiteX5" fmla="*/ 1614284 w 1614284"/>
              <a:gd name="connsiteY5" fmla="*/ 127895 h 767356"/>
              <a:gd name="connsiteX6" fmla="*/ 1614284 w 1614284"/>
              <a:gd name="connsiteY6" fmla="*/ 639461 h 767356"/>
              <a:gd name="connsiteX7" fmla="*/ 1486389 w 1614284"/>
              <a:gd name="connsiteY7" fmla="*/ 767356 h 767356"/>
              <a:gd name="connsiteX8" fmla="*/ 1047143 w 1614284"/>
              <a:gd name="connsiteY8" fmla="*/ 767356 h 767356"/>
              <a:gd name="connsiteX9" fmla="*/ 621481 w 1614284"/>
              <a:gd name="connsiteY9" fmla="*/ 767356 h 767356"/>
              <a:gd name="connsiteX10" fmla="*/ 127895 w 1614284"/>
              <a:gd name="connsiteY10" fmla="*/ 767356 h 767356"/>
              <a:gd name="connsiteX11" fmla="*/ 0 w 1614284"/>
              <a:gd name="connsiteY11" fmla="*/ 639461 h 767356"/>
              <a:gd name="connsiteX12" fmla="*/ 0 w 1614284"/>
              <a:gd name="connsiteY12" fmla="*/ 127895 h 7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4284" h="767356" extrusionOk="0">
                <a:moveTo>
                  <a:pt x="0" y="127895"/>
                </a:moveTo>
                <a:cubicBezTo>
                  <a:pt x="24" y="53230"/>
                  <a:pt x="53851" y="12016"/>
                  <a:pt x="127895" y="0"/>
                </a:cubicBezTo>
                <a:cubicBezTo>
                  <a:pt x="303385" y="-39922"/>
                  <a:pt x="480161" y="17728"/>
                  <a:pt x="607896" y="0"/>
                </a:cubicBezTo>
                <a:cubicBezTo>
                  <a:pt x="735631" y="-17728"/>
                  <a:pt x="868960" y="13508"/>
                  <a:pt x="1019973" y="0"/>
                </a:cubicBezTo>
                <a:cubicBezTo>
                  <a:pt x="1170986" y="-13508"/>
                  <a:pt x="1306549" y="18182"/>
                  <a:pt x="1486389" y="0"/>
                </a:cubicBezTo>
                <a:cubicBezTo>
                  <a:pt x="1554371" y="8948"/>
                  <a:pt x="1609495" y="55106"/>
                  <a:pt x="1614284" y="127895"/>
                </a:cubicBezTo>
                <a:cubicBezTo>
                  <a:pt x="1647415" y="357576"/>
                  <a:pt x="1603527" y="433298"/>
                  <a:pt x="1614284" y="639461"/>
                </a:cubicBezTo>
                <a:cubicBezTo>
                  <a:pt x="1614321" y="722191"/>
                  <a:pt x="1557723" y="771983"/>
                  <a:pt x="1486389" y="767356"/>
                </a:cubicBezTo>
                <a:cubicBezTo>
                  <a:pt x="1281722" y="772145"/>
                  <a:pt x="1201347" y="744142"/>
                  <a:pt x="1047143" y="767356"/>
                </a:cubicBezTo>
                <a:cubicBezTo>
                  <a:pt x="892939" y="790570"/>
                  <a:pt x="729312" y="735057"/>
                  <a:pt x="621481" y="767356"/>
                </a:cubicBezTo>
                <a:cubicBezTo>
                  <a:pt x="513650" y="799655"/>
                  <a:pt x="295424" y="731999"/>
                  <a:pt x="127895" y="767356"/>
                </a:cubicBezTo>
                <a:cubicBezTo>
                  <a:pt x="55900" y="771561"/>
                  <a:pt x="123" y="717569"/>
                  <a:pt x="0" y="639461"/>
                </a:cubicBezTo>
                <a:cubicBezTo>
                  <a:pt x="-53355" y="420981"/>
                  <a:pt x="38153" y="320335"/>
                  <a:pt x="0" y="12789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7800529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3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31" grpId="0"/>
      <p:bldP spid="32" grpId="0"/>
      <p:bldP spid="33" grpId="0"/>
      <p:bldP spid="5" grpId="0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B516B-C3E2-58A5-13D2-D6D2ECFC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2" y="2562814"/>
            <a:ext cx="2877370" cy="29026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DE91E3-D4EE-6E01-9FFE-5C6C13A8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97" y="3483513"/>
            <a:ext cx="3709899" cy="1617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37A5B-C3E5-E5A6-7071-79E0BFEF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Feedback in Op-Amp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8444A-39AD-B2F4-7002-82C8CB480586}"/>
                  </a:ext>
                </a:extLst>
              </p:cNvPr>
              <p:cNvSpPr txBox="1"/>
              <p:nvPr/>
            </p:nvSpPr>
            <p:spPr>
              <a:xfrm>
                <a:off x="3190630" y="4244745"/>
                <a:ext cx="8595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BD" sz="540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BD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8444A-39AD-B2F4-7002-82C8CB4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30" y="4244745"/>
                <a:ext cx="85953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5AF99-CE6B-C4CE-7FE1-000D29F5FB88}"/>
                  </a:ext>
                </a:extLst>
              </p:cNvPr>
              <p:cNvSpPr txBox="1"/>
              <p:nvPr/>
            </p:nvSpPr>
            <p:spPr>
              <a:xfrm>
                <a:off x="6618866" y="4121846"/>
                <a:ext cx="8595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BD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5AF99-CE6B-C4CE-7FE1-000D29F5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866" y="4121846"/>
                <a:ext cx="85953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B45A480-A139-1629-687B-62E24FA96002}"/>
              </a:ext>
            </a:extLst>
          </p:cNvPr>
          <p:cNvSpPr txBox="1"/>
          <p:nvPr/>
        </p:nvSpPr>
        <p:spPr>
          <a:xfrm>
            <a:off x="951186" y="1662252"/>
            <a:ext cx="988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voltage divider can act as a </a:t>
            </a:r>
            <a:r>
              <a:rPr lang="en-US" sz="2400" b="1" u="sng" dirty="0"/>
              <a:t>multiplier/factor</a:t>
            </a:r>
            <a:r>
              <a:rPr lang="en-US" sz="2400" dirty="0"/>
              <a:t> in the </a:t>
            </a:r>
            <a:r>
              <a:rPr lang="en-US" sz="2400" b="1" dirty="0"/>
              <a:t>feedback</a:t>
            </a:r>
            <a:r>
              <a:rPr lang="en-US" sz="2400" dirty="0"/>
              <a:t> branch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DDB8A3-E0BC-D7EA-E178-0E56E189D863}"/>
                  </a:ext>
                </a:extLst>
              </p:cNvPr>
              <p:cNvSpPr txBox="1"/>
              <p:nvPr/>
            </p:nvSpPr>
            <p:spPr>
              <a:xfrm>
                <a:off x="4716012" y="2596574"/>
                <a:ext cx="1902854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DDB8A3-E0BC-D7EA-E178-0E56E189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2" y="2596574"/>
                <a:ext cx="1902854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7AC72E-E32C-8EA7-7D9E-9F07419D4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396" y="3381550"/>
            <a:ext cx="4328950" cy="1543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17F7DC-8E97-2A88-2A9A-D46F10D02FBF}"/>
                  </a:ext>
                </a:extLst>
              </p:cNvPr>
              <p:cNvSpPr txBox="1"/>
              <p:nvPr/>
            </p:nvSpPr>
            <p:spPr>
              <a:xfrm>
                <a:off x="8096896" y="3155410"/>
                <a:ext cx="2133600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17F7DC-8E97-2A88-2A9A-D46F10D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896" y="3155410"/>
                <a:ext cx="2133600" cy="656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F4AEA-AD55-88F7-CBC6-5D1D0F32931F}"/>
                  </a:ext>
                </a:extLst>
              </p:cNvPr>
              <p:cNvSpPr txBox="1"/>
              <p:nvPr/>
            </p:nvSpPr>
            <p:spPr>
              <a:xfrm>
                <a:off x="4638293" y="4583511"/>
                <a:ext cx="464147" cy="3960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F4AEA-AD55-88F7-CBC6-5D1D0F32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93" y="4583511"/>
                <a:ext cx="464147" cy="396006"/>
              </a:xfrm>
              <a:prstGeom prst="rect">
                <a:avLst/>
              </a:prstGeom>
              <a:blipFill>
                <a:blip r:embed="rId9"/>
                <a:stretch>
                  <a:fillRect r="-26316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A90DE-53CF-6B8C-58B8-0A67EB1DA67B}"/>
                  </a:ext>
                </a:extLst>
              </p:cNvPr>
              <p:cNvSpPr/>
              <p:nvPr/>
            </p:nvSpPr>
            <p:spPr>
              <a:xfrm>
                <a:off x="971373" y="5567520"/>
                <a:ext cx="1058227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/>
                  <a:t> = 10 (meaning we feed back one tenth of the output to negative input), we will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2000" dirty="0"/>
                  <a:t>=10*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. that is 10-fold gain.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A90DE-53CF-6B8C-58B8-0A67EB1DA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73" y="5567520"/>
                <a:ext cx="10582274" cy="707886"/>
              </a:xfrm>
              <a:prstGeom prst="rect">
                <a:avLst/>
              </a:prstGeom>
              <a:blipFill>
                <a:blip r:embed="rId10"/>
                <a:stretch>
                  <a:fillRect l="-57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72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D18A-3236-B4FA-F27C-F4D514F5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Closed Loop Op-Amp Circuit</a:t>
            </a:r>
            <a:endParaRPr lang="en-B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AF57-5B9F-9191-A48E-73D15443F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4109" cy="4667250"/>
              </a:xfrm>
            </p:spPr>
            <p:txBody>
              <a:bodyPr>
                <a:normAutofit/>
              </a:bodyPr>
              <a:lstStyle/>
              <a:p>
                <a:r>
                  <a:rPr lang="en-BD" sz="2400" dirty="0"/>
                  <a:t>For </a:t>
                </a:r>
                <a:r>
                  <a:rPr lang="en-US" sz="2400" dirty="0"/>
                  <a:t>“</a:t>
                </a:r>
                <a:r>
                  <a:rPr lang="en-BD" sz="2400" b="1" dirty="0"/>
                  <a:t>ideal</a:t>
                </a:r>
                <a:r>
                  <a:rPr lang="en-US" sz="2400" b="1" dirty="0"/>
                  <a:t>”</a:t>
                </a:r>
                <a:r>
                  <a:rPr lang="en-BD" sz="2400" dirty="0"/>
                  <a:t> op-amp</a:t>
                </a:r>
              </a:p>
              <a:p>
                <a:pPr lvl="1"/>
                <a:r>
                  <a:rPr lang="en-GB" sz="2000" b="1" dirty="0">
                    <a:solidFill>
                      <a:srgbClr val="FF0000"/>
                    </a:solidFill>
                  </a:rPr>
                  <a:t>Infinite</a:t>
                </a:r>
                <a:r>
                  <a:rPr lang="en-GB" sz="2000" dirty="0"/>
                  <a:t> input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open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circuit</m:t>
                    </m:r>
                  </m:oMath>
                </a14:m>
                <a:endParaRPr lang="en-GB" sz="2000" dirty="0"/>
              </a:p>
              <a:p>
                <a:pPr lvl="1"/>
                <a:r>
                  <a:rPr lang="en-GB" sz="2000" b="1" dirty="0">
                    <a:solidFill>
                      <a:srgbClr val="0000FF"/>
                    </a:solidFill>
                  </a:rPr>
                  <a:t>Zero</a:t>
                </a:r>
                <a:r>
                  <a:rPr lang="en-GB" sz="2000" dirty="0"/>
                  <a:t> output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short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circuit</m:t>
                    </m:r>
                  </m:oMath>
                </a14:m>
                <a:endParaRPr lang="en-BD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BD" sz="2000" b="1" dirty="0"/>
                  <a:t> </a:t>
                </a:r>
                <a:r>
                  <a:rPr lang="en-BD" sz="2000" dirty="0"/>
                  <a:t>and</a:t>
                </a:r>
                <a:r>
                  <a:rPr lang="en-BD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BD" sz="2000" dirty="0"/>
                  <a:t> </a:t>
                </a:r>
              </a:p>
              <a:p>
                <a:pPr marL="0" indent="0">
                  <a:buNone/>
                </a:pPr>
                <a:endParaRPr lang="en-US" sz="2200" b="1" i="1" u="sng" dirty="0"/>
              </a:p>
              <a:p>
                <a:r>
                  <a:rPr lang="en-BD" sz="2200" b="1" i="1" u="sng" dirty="0"/>
                  <a:t>When there is negative feedback</a:t>
                </a:r>
                <a:r>
                  <a:rPr lang="en-BD" sz="2200" dirty="0"/>
                  <a:t>, </a:t>
                </a:r>
                <a:endParaRPr lang="en-US" sz="2200" dirty="0"/>
              </a:p>
              <a:p>
                <a:pPr lvl="1"/>
                <a:r>
                  <a:rPr lang="en-US" sz="2000" dirty="0"/>
                  <a:t>In an ideal op-amp, “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” (or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dirty="0"/>
                  <a:t>) is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infinitely high</a:t>
                </a:r>
                <a:r>
                  <a:rPr lang="en-US" sz="2000" dirty="0"/>
                  <a:t>. Thus, for a finite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:endParaRPr lang="en-US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000" dirty="0"/>
                  <a:t> This is called </a:t>
                </a:r>
                <a:r>
                  <a:rPr lang="en-US" sz="2000" b="1" dirty="0"/>
                  <a:t>virtual short circuit</a:t>
                </a:r>
              </a:p>
              <a:p>
                <a:endParaRPr lang="en-BD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AF57-5B9F-9191-A48E-73D15443F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4109" cy="4667250"/>
              </a:xfrm>
              <a:blipFill>
                <a:blip r:embed="rId2"/>
                <a:stretch>
                  <a:fillRect l="-723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7E8A3B-0BA1-7662-9E89-B52BC0D73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7" b="8029"/>
          <a:stretch/>
        </p:blipFill>
        <p:spPr>
          <a:xfrm>
            <a:off x="7226773" y="1690688"/>
            <a:ext cx="4127027" cy="23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8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5E6C68-D37B-2AF5-99CF-FA32917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Amplifier: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CB53C-D1F5-04E0-A69E-6C6EB966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25" y="3108673"/>
            <a:ext cx="3305449" cy="178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/>
              <p:nvPr/>
            </p:nvSpPr>
            <p:spPr>
              <a:xfrm>
                <a:off x="7507671" y="3774413"/>
                <a:ext cx="8438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5DE7C-2199-F5A0-0EF0-1F446A62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671" y="3774413"/>
                <a:ext cx="843825" cy="400110"/>
              </a:xfrm>
              <a:prstGeom prst="rect">
                <a:avLst/>
              </a:prstGeom>
              <a:blipFill>
                <a:blip r:embed="rId6"/>
                <a:stretch>
                  <a:fillRect l="-797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/>
              <p:nvPr/>
            </p:nvSpPr>
            <p:spPr>
              <a:xfrm>
                <a:off x="3801660" y="3765615"/>
                <a:ext cx="10124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𝐈𝐧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840C38-4228-3024-8B0A-CC191483E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60" y="3765615"/>
                <a:ext cx="1012415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EA169-7F04-85D8-EC38-F620F0644B4C}"/>
              </a:ext>
            </a:extLst>
          </p:cNvPr>
          <p:cNvGrpSpPr/>
          <p:nvPr/>
        </p:nvGrpSpPr>
        <p:grpSpPr>
          <a:xfrm>
            <a:off x="2084605" y="3062483"/>
            <a:ext cx="7948942" cy="1835437"/>
            <a:chOff x="2084605" y="4800746"/>
            <a:chExt cx="7948942" cy="183543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C9D3C47-CC1A-0BB3-16E2-A41B42C52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40449" r="73007" b="36816"/>
            <a:stretch/>
          </p:blipFill>
          <p:spPr bwMode="auto">
            <a:xfrm>
              <a:off x="2839466" y="5504192"/>
              <a:ext cx="568798" cy="47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82AA-BA08-1457-CEB2-8F54AEB289B9}"/>
                </a:ext>
              </a:extLst>
            </p:cNvPr>
            <p:cNvSpPr txBox="1"/>
            <p:nvPr/>
          </p:nvSpPr>
          <p:spPr>
            <a:xfrm>
              <a:off x="2399833" y="5167885"/>
              <a:ext cx="1423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Small Signal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6C93D70-9BCC-7A39-6EFD-96A934304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6" t="35787" r="8446" b="32680"/>
            <a:stretch/>
          </p:blipFill>
          <p:spPr bwMode="auto">
            <a:xfrm>
              <a:off x="8507201" y="5412326"/>
              <a:ext cx="1061764" cy="658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D3FFB-9904-EE61-D8DD-E2458C896B41}"/>
                </a:ext>
              </a:extLst>
            </p:cNvPr>
            <p:cNvSpPr txBox="1"/>
            <p:nvPr/>
          </p:nvSpPr>
          <p:spPr>
            <a:xfrm>
              <a:off x="8208899" y="5092662"/>
              <a:ext cx="1665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Large Signal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8E6DCE1-10EA-59B2-1614-3B7463CCE194}"/>
                </a:ext>
              </a:extLst>
            </p:cNvPr>
            <p:cNvSpPr/>
            <p:nvPr/>
          </p:nvSpPr>
          <p:spPr>
            <a:xfrm>
              <a:off x="2084605" y="4800746"/>
              <a:ext cx="7948942" cy="1835437"/>
            </a:xfrm>
            <a:custGeom>
              <a:avLst/>
              <a:gdLst>
                <a:gd name="connsiteX0" fmla="*/ 0 w 7948942"/>
                <a:gd name="connsiteY0" fmla="*/ 305912 h 1835437"/>
                <a:gd name="connsiteX1" fmla="*/ 305912 w 7948942"/>
                <a:gd name="connsiteY1" fmla="*/ 0 h 1835437"/>
                <a:gd name="connsiteX2" fmla="*/ 650192 w 7948942"/>
                <a:gd name="connsiteY2" fmla="*/ 0 h 1835437"/>
                <a:gd name="connsiteX3" fmla="*/ 1287957 w 7948942"/>
                <a:gd name="connsiteY3" fmla="*/ 0 h 1835437"/>
                <a:gd name="connsiteX4" fmla="*/ 1999093 w 7948942"/>
                <a:gd name="connsiteY4" fmla="*/ 0 h 1835437"/>
                <a:gd name="connsiteX5" fmla="*/ 2490116 w 7948942"/>
                <a:gd name="connsiteY5" fmla="*/ 0 h 1835437"/>
                <a:gd name="connsiteX6" fmla="*/ 3054509 w 7948942"/>
                <a:gd name="connsiteY6" fmla="*/ 0 h 1835437"/>
                <a:gd name="connsiteX7" fmla="*/ 3765645 w 7948942"/>
                <a:gd name="connsiteY7" fmla="*/ 0 h 1835437"/>
                <a:gd name="connsiteX8" fmla="*/ 4183297 w 7948942"/>
                <a:gd name="connsiteY8" fmla="*/ 0 h 1835437"/>
                <a:gd name="connsiteX9" fmla="*/ 4747690 w 7948942"/>
                <a:gd name="connsiteY9" fmla="*/ 0 h 1835437"/>
                <a:gd name="connsiteX10" fmla="*/ 5091971 w 7948942"/>
                <a:gd name="connsiteY10" fmla="*/ 0 h 1835437"/>
                <a:gd name="connsiteX11" fmla="*/ 5729735 w 7948942"/>
                <a:gd name="connsiteY11" fmla="*/ 0 h 1835437"/>
                <a:gd name="connsiteX12" fmla="*/ 6294129 w 7948942"/>
                <a:gd name="connsiteY12" fmla="*/ 0 h 1835437"/>
                <a:gd name="connsiteX13" fmla="*/ 6858523 w 7948942"/>
                <a:gd name="connsiteY13" fmla="*/ 0 h 1835437"/>
                <a:gd name="connsiteX14" fmla="*/ 7643030 w 7948942"/>
                <a:gd name="connsiteY14" fmla="*/ 0 h 1835437"/>
                <a:gd name="connsiteX15" fmla="*/ 7948942 w 7948942"/>
                <a:gd name="connsiteY15" fmla="*/ 305912 h 1835437"/>
                <a:gd name="connsiteX16" fmla="*/ 7948942 w 7948942"/>
                <a:gd name="connsiteY16" fmla="*/ 726019 h 1835437"/>
                <a:gd name="connsiteX17" fmla="*/ 7948942 w 7948942"/>
                <a:gd name="connsiteY17" fmla="*/ 1109418 h 1835437"/>
                <a:gd name="connsiteX18" fmla="*/ 7948942 w 7948942"/>
                <a:gd name="connsiteY18" fmla="*/ 1529525 h 1835437"/>
                <a:gd name="connsiteX19" fmla="*/ 7643030 w 7948942"/>
                <a:gd name="connsiteY19" fmla="*/ 1835437 h 1835437"/>
                <a:gd name="connsiteX20" fmla="*/ 7078636 w 7948942"/>
                <a:gd name="connsiteY20" fmla="*/ 1835437 h 1835437"/>
                <a:gd name="connsiteX21" fmla="*/ 6660985 w 7948942"/>
                <a:gd name="connsiteY21" fmla="*/ 1835437 h 1835437"/>
                <a:gd name="connsiteX22" fmla="*/ 5949849 w 7948942"/>
                <a:gd name="connsiteY22" fmla="*/ 1835437 h 1835437"/>
                <a:gd name="connsiteX23" fmla="*/ 5312084 w 7948942"/>
                <a:gd name="connsiteY23" fmla="*/ 1835437 h 1835437"/>
                <a:gd name="connsiteX24" fmla="*/ 4967804 w 7948942"/>
                <a:gd name="connsiteY24" fmla="*/ 1835437 h 1835437"/>
                <a:gd name="connsiteX25" fmla="*/ 4623524 w 7948942"/>
                <a:gd name="connsiteY25" fmla="*/ 1835437 h 1835437"/>
                <a:gd name="connsiteX26" fmla="*/ 4279244 w 7948942"/>
                <a:gd name="connsiteY26" fmla="*/ 1835437 h 1835437"/>
                <a:gd name="connsiteX27" fmla="*/ 3714850 w 7948942"/>
                <a:gd name="connsiteY27" fmla="*/ 1835437 h 1835437"/>
                <a:gd name="connsiteX28" fmla="*/ 3297199 w 7948942"/>
                <a:gd name="connsiteY28" fmla="*/ 1835437 h 1835437"/>
                <a:gd name="connsiteX29" fmla="*/ 2879547 w 7948942"/>
                <a:gd name="connsiteY29" fmla="*/ 1835437 h 1835437"/>
                <a:gd name="connsiteX30" fmla="*/ 2461896 w 7948942"/>
                <a:gd name="connsiteY30" fmla="*/ 1835437 h 1835437"/>
                <a:gd name="connsiteX31" fmla="*/ 2117616 w 7948942"/>
                <a:gd name="connsiteY31" fmla="*/ 1835437 h 1835437"/>
                <a:gd name="connsiteX32" fmla="*/ 1626593 w 7948942"/>
                <a:gd name="connsiteY32" fmla="*/ 1835437 h 1835437"/>
                <a:gd name="connsiteX33" fmla="*/ 988828 w 7948942"/>
                <a:gd name="connsiteY33" fmla="*/ 1835437 h 1835437"/>
                <a:gd name="connsiteX34" fmla="*/ 305912 w 7948942"/>
                <a:gd name="connsiteY34" fmla="*/ 1835437 h 1835437"/>
                <a:gd name="connsiteX35" fmla="*/ 0 w 7948942"/>
                <a:gd name="connsiteY35" fmla="*/ 1529525 h 1835437"/>
                <a:gd name="connsiteX36" fmla="*/ 0 w 7948942"/>
                <a:gd name="connsiteY36" fmla="*/ 1146126 h 1835437"/>
                <a:gd name="connsiteX37" fmla="*/ 0 w 7948942"/>
                <a:gd name="connsiteY37" fmla="*/ 750491 h 1835437"/>
                <a:gd name="connsiteX38" fmla="*/ 0 w 7948942"/>
                <a:gd name="connsiteY38" fmla="*/ 305912 h 18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948942" h="1835437" extrusionOk="0">
                  <a:moveTo>
                    <a:pt x="0" y="305912"/>
                  </a:moveTo>
                  <a:cubicBezTo>
                    <a:pt x="-9629" y="152548"/>
                    <a:pt x="141737" y="-10130"/>
                    <a:pt x="305912" y="0"/>
                  </a:cubicBezTo>
                  <a:cubicBezTo>
                    <a:pt x="420655" y="-6909"/>
                    <a:pt x="488228" y="21617"/>
                    <a:pt x="650192" y="0"/>
                  </a:cubicBezTo>
                  <a:cubicBezTo>
                    <a:pt x="812156" y="-21617"/>
                    <a:pt x="1020346" y="50160"/>
                    <a:pt x="1287957" y="0"/>
                  </a:cubicBezTo>
                  <a:cubicBezTo>
                    <a:pt x="1555568" y="-50160"/>
                    <a:pt x="1691148" y="388"/>
                    <a:pt x="1999093" y="0"/>
                  </a:cubicBezTo>
                  <a:cubicBezTo>
                    <a:pt x="2307038" y="-388"/>
                    <a:pt x="2314180" y="8513"/>
                    <a:pt x="2490116" y="0"/>
                  </a:cubicBezTo>
                  <a:cubicBezTo>
                    <a:pt x="2666052" y="-8513"/>
                    <a:pt x="2792446" y="24599"/>
                    <a:pt x="3054509" y="0"/>
                  </a:cubicBezTo>
                  <a:cubicBezTo>
                    <a:pt x="3316572" y="-24599"/>
                    <a:pt x="3465719" y="37231"/>
                    <a:pt x="3765645" y="0"/>
                  </a:cubicBezTo>
                  <a:cubicBezTo>
                    <a:pt x="4065571" y="-37231"/>
                    <a:pt x="3990169" y="3025"/>
                    <a:pt x="4183297" y="0"/>
                  </a:cubicBezTo>
                  <a:cubicBezTo>
                    <a:pt x="4376425" y="-3025"/>
                    <a:pt x="4565502" y="13137"/>
                    <a:pt x="4747690" y="0"/>
                  </a:cubicBezTo>
                  <a:cubicBezTo>
                    <a:pt x="4929878" y="-13137"/>
                    <a:pt x="5013331" y="25016"/>
                    <a:pt x="5091971" y="0"/>
                  </a:cubicBezTo>
                  <a:cubicBezTo>
                    <a:pt x="5170611" y="-25016"/>
                    <a:pt x="5470297" y="76281"/>
                    <a:pt x="5729735" y="0"/>
                  </a:cubicBezTo>
                  <a:cubicBezTo>
                    <a:pt x="5989173" y="-76281"/>
                    <a:pt x="6062498" y="17121"/>
                    <a:pt x="6294129" y="0"/>
                  </a:cubicBezTo>
                  <a:cubicBezTo>
                    <a:pt x="6525760" y="-17121"/>
                    <a:pt x="6680884" y="26132"/>
                    <a:pt x="6858523" y="0"/>
                  </a:cubicBezTo>
                  <a:cubicBezTo>
                    <a:pt x="7036162" y="-26132"/>
                    <a:pt x="7383403" y="64757"/>
                    <a:pt x="7643030" y="0"/>
                  </a:cubicBezTo>
                  <a:cubicBezTo>
                    <a:pt x="7831306" y="-46084"/>
                    <a:pt x="7975722" y="152848"/>
                    <a:pt x="7948942" y="305912"/>
                  </a:cubicBezTo>
                  <a:cubicBezTo>
                    <a:pt x="7962988" y="424183"/>
                    <a:pt x="7901473" y="550563"/>
                    <a:pt x="7948942" y="726019"/>
                  </a:cubicBezTo>
                  <a:cubicBezTo>
                    <a:pt x="7996411" y="901475"/>
                    <a:pt x="7935858" y="1001064"/>
                    <a:pt x="7948942" y="1109418"/>
                  </a:cubicBezTo>
                  <a:cubicBezTo>
                    <a:pt x="7962026" y="1217772"/>
                    <a:pt x="7945180" y="1357281"/>
                    <a:pt x="7948942" y="1529525"/>
                  </a:cubicBezTo>
                  <a:cubicBezTo>
                    <a:pt x="7932233" y="1744477"/>
                    <a:pt x="7823683" y="1847714"/>
                    <a:pt x="7643030" y="1835437"/>
                  </a:cubicBezTo>
                  <a:cubicBezTo>
                    <a:pt x="7375167" y="1882137"/>
                    <a:pt x="7360234" y="1778165"/>
                    <a:pt x="7078636" y="1835437"/>
                  </a:cubicBezTo>
                  <a:cubicBezTo>
                    <a:pt x="6797038" y="1892709"/>
                    <a:pt x="6770154" y="1817577"/>
                    <a:pt x="6660985" y="1835437"/>
                  </a:cubicBezTo>
                  <a:cubicBezTo>
                    <a:pt x="6551816" y="1853297"/>
                    <a:pt x="6248152" y="1790713"/>
                    <a:pt x="5949849" y="1835437"/>
                  </a:cubicBezTo>
                  <a:cubicBezTo>
                    <a:pt x="5651546" y="1880161"/>
                    <a:pt x="5503771" y="1792602"/>
                    <a:pt x="5312084" y="1835437"/>
                  </a:cubicBezTo>
                  <a:cubicBezTo>
                    <a:pt x="5120397" y="1878272"/>
                    <a:pt x="5078566" y="1835268"/>
                    <a:pt x="4967804" y="1835437"/>
                  </a:cubicBezTo>
                  <a:cubicBezTo>
                    <a:pt x="4857042" y="1835606"/>
                    <a:pt x="4761210" y="1816289"/>
                    <a:pt x="4623524" y="1835437"/>
                  </a:cubicBezTo>
                  <a:cubicBezTo>
                    <a:pt x="4485838" y="1854585"/>
                    <a:pt x="4383395" y="1802383"/>
                    <a:pt x="4279244" y="1835437"/>
                  </a:cubicBezTo>
                  <a:cubicBezTo>
                    <a:pt x="4175093" y="1868491"/>
                    <a:pt x="3857618" y="1834277"/>
                    <a:pt x="3714850" y="1835437"/>
                  </a:cubicBezTo>
                  <a:cubicBezTo>
                    <a:pt x="3572082" y="1836597"/>
                    <a:pt x="3382463" y="1801848"/>
                    <a:pt x="3297199" y="1835437"/>
                  </a:cubicBezTo>
                  <a:cubicBezTo>
                    <a:pt x="3211935" y="1869026"/>
                    <a:pt x="2995467" y="1814934"/>
                    <a:pt x="2879547" y="1835437"/>
                  </a:cubicBezTo>
                  <a:cubicBezTo>
                    <a:pt x="2763627" y="1855940"/>
                    <a:pt x="2627226" y="1823135"/>
                    <a:pt x="2461896" y="1835437"/>
                  </a:cubicBezTo>
                  <a:cubicBezTo>
                    <a:pt x="2296566" y="1847739"/>
                    <a:pt x="2200082" y="1800426"/>
                    <a:pt x="2117616" y="1835437"/>
                  </a:cubicBezTo>
                  <a:cubicBezTo>
                    <a:pt x="2035150" y="1870448"/>
                    <a:pt x="1791029" y="1794715"/>
                    <a:pt x="1626593" y="1835437"/>
                  </a:cubicBezTo>
                  <a:cubicBezTo>
                    <a:pt x="1462157" y="1876159"/>
                    <a:pt x="1293828" y="1822522"/>
                    <a:pt x="988828" y="1835437"/>
                  </a:cubicBezTo>
                  <a:cubicBezTo>
                    <a:pt x="683828" y="1848352"/>
                    <a:pt x="627247" y="1777167"/>
                    <a:pt x="305912" y="1835437"/>
                  </a:cubicBezTo>
                  <a:cubicBezTo>
                    <a:pt x="118316" y="1866152"/>
                    <a:pt x="-36092" y="1683295"/>
                    <a:pt x="0" y="1529525"/>
                  </a:cubicBezTo>
                  <a:cubicBezTo>
                    <a:pt x="-14135" y="1365717"/>
                    <a:pt x="42549" y="1224315"/>
                    <a:pt x="0" y="1146126"/>
                  </a:cubicBezTo>
                  <a:cubicBezTo>
                    <a:pt x="-42549" y="1067937"/>
                    <a:pt x="18470" y="831083"/>
                    <a:pt x="0" y="750491"/>
                  </a:cubicBezTo>
                  <a:cubicBezTo>
                    <a:pt x="-18470" y="669899"/>
                    <a:pt x="45520" y="449839"/>
                    <a:pt x="0" y="305912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198370413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0F16B81-BC77-98BF-1086-2E8DC6B04191}"/>
              </a:ext>
            </a:extLst>
          </p:cNvPr>
          <p:cNvSpPr txBox="1"/>
          <p:nvPr/>
        </p:nvSpPr>
        <p:spPr>
          <a:xfrm>
            <a:off x="838200" y="1553244"/>
            <a:ext cx="11015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op-amp (operational amplifier) </a:t>
            </a:r>
            <a:r>
              <a:rPr lang="en-US" sz="2400" dirty="0"/>
              <a:t>can be represented by a </a:t>
            </a:r>
            <a:r>
              <a:rPr lang="en-US" sz="2400" b="1" dirty="0"/>
              <a:t>voltage- controlled voltage 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1CC1B3-52B1-1E02-D805-DE0E49D57733}"/>
                  </a:ext>
                </a:extLst>
              </p:cNvPr>
              <p:cNvSpPr txBox="1"/>
              <p:nvPr/>
            </p:nvSpPr>
            <p:spPr>
              <a:xfrm>
                <a:off x="1809749" y="5580002"/>
                <a:ext cx="8572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𝐈𝐧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dirty="0"/>
                  <a:t> is large (typically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&gt;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2400" dirty="0"/>
                  <a:t>).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1CC1B3-52B1-1E02-D805-DE0E49D57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49" y="5580002"/>
                <a:ext cx="8572502" cy="461665"/>
              </a:xfrm>
              <a:prstGeom prst="rect">
                <a:avLst/>
              </a:prstGeom>
              <a:blipFill>
                <a:blip r:embed="rId9"/>
                <a:stretch>
                  <a:fillRect l="-21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61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566-1678-03EF-A253-F702B32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Op-Amp: Circuit Symbols and terminal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C108BBD9-69C4-4227-EA71-512AE15D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3879" y="1669262"/>
            <a:ext cx="6044242" cy="4664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2BF20B-B750-9E79-D8AC-52CDD2AA9F64}"/>
              </a:ext>
            </a:extLst>
          </p:cNvPr>
          <p:cNvSpPr txBox="1"/>
          <p:nvPr/>
        </p:nvSpPr>
        <p:spPr>
          <a:xfrm>
            <a:off x="1478092" y="2487030"/>
            <a:ext cx="1787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Inverting terminal voltage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DED4B-226B-0AFC-D083-AFD1AD150FC7}"/>
              </a:ext>
            </a:extLst>
          </p:cNvPr>
          <p:cNvSpPr txBox="1"/>
          <p:nvPr/>
        </p:nvSpPr>
        <p:spPr>
          <a:xfrm>
            <a:off x="1478092" y="4273735"/>
            <a:ext cx="2003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Non-inverting terminal voltage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E434D-9CAB-BB02-8588-C19A68B2CCB3}"/>
              </a:ext>
            </a:extLst>
          </p:cNvPr>
          <p:cNvSpPr txBox="1"/>
          <p:nvPr/>
        </p:nvSpPr>
        <p:spPr>
          <a:xfrm>
            <a:off x="6163147" y="1669262"/>
            <a:ext cx="1984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Positive Saturation / Supply Voltage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05235-8EB0-4F3F-FC35-E64E7224B272}"/>
              </a:ext>
            </a:extLst>
          </p:cNvPr>
          <p:cNvSpPr txBox="1"/>
          <p:nvPr/>
        </p:nvSpPr>
        <p:spPr>
          <a:xfrm>
            <a:off x="6163147" y="5219323"/>
            <a:ext cx="2120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Negative Saturation / Supply Voltage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66C38-3FB1-405A-8059-1728A4EE1616}"/>
              </a:ext>
            </a:extLst>
          </p:cNvPr>
          <p:cNvSpPr txBox="1"/>
          <p:nvPr/>
        </p:nvSpPr>
        <p:spPr>
          <a:xfrm>
            <a:off x="8283921" y="3458009"/>
            <a:ext cx="311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Output Voltage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30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4.5|1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|19.9|3.4|5.5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12.7|1.3|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41.1|29.1|6.3|12.6|8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|1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2|35.8|6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|1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|22.1|2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2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9|21.6|2.3|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28.1|1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|4|2.9|6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9|11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24.4|6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11|29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9|10.1|72.4|8.5|23.1|41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8|4.6|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3.9|38.1|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4.5|22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8|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7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1|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1.1|13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9|14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|0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8.3|30.4|7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8.3|30.4|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36.8|1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9.2|5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|64.4|20.3|1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|10.5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2|0.1|0.2|0.1"/>
</p:tagLst>
</file>

<file path=ppt/theme/theme1.xml><?xml version="1.0" encoding="utf-8"?>
<a:theme xmlns:a="http://schemas.openxmlformats.org/drawingml/2006/main" name="CSE25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251" id="{A3B683D1-EA58-40CB-BB37-7C9DA03A37A0}" vid="{034A9A1C-6690-455E-BCAC-C4F22528D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6BDEEFC568694EAB96ECF41A6116AC" ma:contentTypeVersion="11" ma:contentTypeDescription="Create a new document." ma:contentTypeScope="" ma:versionID="8f4d8ef8dfff8aea1cd421e8675980ed">
  <xsd:schema xmlns:xsd="http://www.w3.org/2001/XMLSchema" xmlns:xs="http://www.w3.org/2001/XMLSchema" xmlns:p="http://schemas.microsoft.com/office/2006/metadata/properties" xmlns:ns3="874e3856-f7a0-4877-a202-f1e3d0b3e549" xmlns:ns4="94b78ffd-a0be-43db-8436-f813b4debd31" targetNamespace="http://schemas.microsoft.com/office/2006/metadata/properties" ma:root="true" ma:fieldsID="a09cd99c2bf6e386e3a6f4c35704c289" ns3:_="" ns4:_="">
    <xsd:import namespace="874e3856-f7a0-4877-a202-f1e3d0b3e549"/>
    <xsd:import namespace="94b78ffd-a0be-43db-8436-f813b4debd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4e3856-f7a0-4877-a202-f1e3d0b3e5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78ffd-a0be-43db-8436-f813b4debd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4e3856-f7a0-4877-a202-f1e3d0b3e549" xsi:nil="true"/>
  </documentManagement>
</p:properties>
</file>

<file path=customXml/itemProps1.xml><?xml version="1.0" encoding="utf-8"?>
<ds:datastoreItem xmlns:ds="http://schemas.openxmlformats.org/officeDocument/2006/customXml" ds:itemID="{386F3890-9D1A-4280-BDA4-7C7C964560FB}">
  <ds:schemaRefs>
    <ds:schemaRef ds:uri="874e3856-f7a0-4877-a202-f1e3d0b3e549"/>
    <ds:schemaRef ds:uri="94b78ffd-a0be-43db-8436-f813b4debd31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6C0BA5-444E-4958-A1FE-E515C14B16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46FD42-D662-40E0-9DA7-FE9FBBB50239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94b78ffd-a0be-43db-8436-f813b4debd31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874e3856-f7a0-4877-a202-f1e3d0b3e54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CSE251</Template>
  <TotalTime>3018</TotalTime>
  <Words>3527</Words>
  <Application>Microsoft Office PowerPoint</Application>
  <PresentationFormat>Widescreen</PresentationFormat>
  <Paragraphs>745</Paragraphs>
  <Slides>74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CSE251</vt:lpstr>
      <vt:lpstr>PowerPoint Presentation</vt:lpstr>
      <vt:lpstr>Operational Amplifiers</vt:lpstr>
      <vt:lpstr>Outline</vt:lpstr>
      <vt:lpstr>Dependent Sources</vt:lpstr>
      <vt:lpstr>Dependent Sources</vt:lpstr>
      <vt:lpstr>Dependent Sources</vt:lpstr>
      <vt:lpstr>Operational Amplifier: Introduction</vt:lpstr>
      <vt:lpstr>Operational Amplifier: Introduction</vt:lpstr>
      <vt:lpstr>Op-Amp: Circuit Symbols and terminal</vt:lpstr>
      <vt:lpstr>Op-Amp: Circuit Symbols and terminal</vt:lpstr>
      <vt:lpstr>Op-Amp: VTC – Linear Amplification</vt:lpstr>
      <vt:lpstr>Op-Amp: VTC – Linear Amplification</vt:lpstr>
      <vt:lpstr>Op-Amp: VTC - Saturation</vt:lpstr>
      <vt:lpstr>Op-Amp: VTC - Saturation</vt:lpstr>
      <vt:lpstr>Op-Amp: VTC - Summary</vt:lpstr>
      <vt:lpstr>Op-Amp: Examples</vt:lpstr>
      <vt:lpstr>Example 1</vt:lpstr>
      <vt:lpstr>Example 2</vt:lpstr>
      <vt:lpstr>Op-Amp: Physical Entity</vt:lpstr>
      <vt:lpstr>Op-Amp: Summary</vt:lpstr>
      <vt:lpstr>Thank you!</vt:lpstr>
      <vt:lpstr>Outline</vt:lpstr>
      <vt:lpstr>Op-Amp (Recap)</vt:lpstr>
      <vt:lpstr>Op-Amp: VTC (Recap)</vt:lpstr>
      <vt:lpstr>Op-Amp: Circuit Modelling</vt:lpstr>
      <vt:lpstr>Op-amp: Circuit Model and VTC</vt:lpstr>
      <vt:lpstr>Op-amp: Circuit Model and VTC</vt:lpstr>
      <vt:lpstr>Types of Op-Amp configuration</vt:lpstr>
      <vt:lpstr>Open Loop Configuration: Comparator</vt:lpstr>
      <vt:lpstr>Open Loop Configuration: Comparator</vt:lpstr>
      <vt:lpstr>Open Loop Configuration: Comparator</vt:lpstr>
      <vt:lpstr>Open Loop Configuration: Comparator</vt:lpstr>
      <vt:lpstr>Open Loop Configuration: Comparator</vt:lpstr>
      <vt:lpstr>Open Loop Configuration: Comparator</vt:lpstr>
      <vt:lpstr>Summary</vt:lpstr>
      <vt:lpstr>PowerPoint Presentation</vt:lpstr>
      <vt:lpstr>Outline</vt:lpstr>
      <vt:lpstr>Open Loop Configuration: Example 1</vt:lpstr>
      <vt:lpstr>Open Loop Configuration: Example 2</vt:lpstr>
      <vt:lpstr>Open Loop Configuration: Example 3</vt:lpstr>
      <vt:lpstr>Open Loop Configuration: Example 3</vt:lpstr>
      <vt:lpstr>Open Loop Configuration: Example 3</vt:lpstr>
      <vt:lpstr>Open Loop Configuration: Example 3</vt:lpstr>
      <vt:lpstr>PowerPoint Presentation</vt:lpstr>
      <vt:lpstr>Outline</vt:lpstr>
      <vt:lpstr>Comparator Application - Smoke Detectors</vt:lpstr>
      <vt:lpstr>Comparator Application - Smoke Detectors</vt:lpstr>
      <vt:lpstr>Smoke Detector - Operation</vt:lpstr>
      <vt:lpstr>Smoke Detector - Operation</vt:lpstr>
      <vt:lpstr>Smoke Detector - Operation</vt:lpstr>
      <vt:lpstr>Smoke Detector - Operation</vt:lpstr>
      <vt:lpstr>Smoke Detector - Operation</vt:lpstr>
      <vt:lpstr>Smoke Detector - Operation</vt:lpstr>
      <vt:lpstr>Comparator Application – Automatic AC</vt:lpstr>
      <vt:lpstr>Comparator Application – Summary</vt:lpstr>
      <vt:lpstr>Solving Comparator Problems</vt:lpstr>
      <vt:lpstr>PowerPoint Presentation</vt:lpstr>
      <vt:lpstr>Outline</vt:lpstr>
      <vt:lpstr>Op-Amp: Circuit Modelling</vt:lpstr>
      <vt:lpstr>Op-amp Model parameters</vt:lpstr>
      <vt:lpstr>Practice Problem – op-amp</vt:lpstr>
      <vt:lpstr>Practice Problem – op-amp</vt:lpstr>
      <vt:lpstr>Some circuits with OP-AMP</vt:lpstr>
      <vt:lpstr>PowerPoint Presentation</vt:lpstr>
      <vt:lpstr>Closed Loop Configuration</vt:lpstr>
      <vt:lpstr>Outline</vt:lpstr>
      <vt:lpstr>Feedback in Op-Amp circuit</vt:lpstr>
      <vt:lpstr>Feedback in Op-Amp circuit</vt:lpstr>
      <vt:lpstr>Negative Feedback in Op-Amp circuit</vt:lpstr>
      <vt:lpstr> Open Loop Gain VS Closed Loop Gain</vt:lpstr>
      <vt:lpstr> Open Loop Gain VS Closed Loop Gain</vt:lpstr>
      <vt:lpstr>Negative Feedback in Op-Amp circuit</vt:lpstr>
      <vt:lpstr>Negative Feedback in Op-Amp circuit</vt:lpstr>
      <vt:lpstr>Solving Closed Loop Op-Amp Circuit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Shahid</dc:creator>
  <cp:lastModifiedBy>Shadman Shahid</cp:lastModifiedBy>
  <cp:revision>43</cp:revision>
  <dcterms:created xsi:type="dcterms:W3CDTF">2023-05-31T20:10:18Z</dcterms:created>
  <dcterms:modified xsi:type="dcterms:W3CDTF">2024-02-02T19:02:52Z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0x010100E66BDEEFC568694EAB96ECF41A6116AC</vt:lpwstr>
  </property>
</Properties>
</file>